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theme/theme3.xml" ContentType="application/vnd.openxmlformats-officedocument.theme+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33" r:id="rId1"/>
    <p:sldMasterId id="2147484093" r:id="rId2"/>
    <p:sldMasterId id="2147484107" r:id="rId3"/>
    <p:sldMasterId id="2147484123" r:id="rId4"/>
  </p:sldMasterIdLst>
  <p:sldIdLst>
    <p:sldId id="256" r:id="rId5"/>
    <p:sldId id="283" r:id="rId6"/>
    <p:sldId id="274" r:id="rId7"/>
    <p:sldId id="257" r:id="rId8"/>
    <p:sldId id="319" r:id="rId9"/>
    <p:sldId id="320" r:id="rId10"/>
    <p:sldId id="300" r:id="rId11"/>
    <p:sldId id="265" r:id="rId12"/>
    <p:sldId id="259" r:id="rId13"/>
    <p:sldId id="262" r:id="rId14"/>
    <p:sldId id="260" r:id="rId15"/>
    <p:sldId id="304" r:id="rId16"/>
    <p:sldId id="317" r:id="rId17"/>
    <p:sldId id="318" r:id="rId18"/>
    <p:sldId id="301" r:id="rId19"/>
    <p:sldId id="307" r:id="rId20"/>
    <p:sldId id="305" r:id="rId21"/>
    <p:sldId id="306" r:id="rId22"/>
    <p:sldId id="308" r:id="rId23"/>
    <p:sldId id="310" r:id="rId24"/>
    <p:sldId id="313" r:id="rId25"/>
    <p:sldId id="314" r:id="rId26"/>
    <p:sldId id="312" r:id="rId27"/>
    <p:sldId id="295" r:id="rId28"/>
    <p:sldId id="316" r:id="rId29"/>
    <p:sldId id="261" r:id="rId30"/>
    <p:sldId id="288" r:id="rId31"/>
    <p:sldId id="303" r:id="rId32"/>
    <p:sldId id="302" r:id="rId33"/>
    <p:sldId id="315" r:id="rId34"/>
    <p:sldId id="267" r:id="rId35"/>
    <p:sldId id="280" r:id="rId36"/>
    <p:sldId id="1828" r:id="rId37"/>
    <p:sldId id="1829" r:id="rId38"/>
    <p:sldId id="264" r:id="rId39"/>
    <p:sldId id="309" r:id="rId40"/>
    <p:sldId id="258"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681C463-1E0D-4307-9CDC-4D032E0E162B}">
          <p14:sldIdLst>
            <p14:sldId id="256"/>
            <p14:sldId id="283"/>
            <p14:sldId id="274"/>
            <p14:sldId id="257"/>
          </p14:sldIdLst>
        </p14:section>
        <p14:section name="Hello ChatGPT" id="{BD19CB40-95E9-43B3-AF60-DD4DFF77FD45}">
          <p14:sldIdLst>
            <p14:sldId id="319"/>
            <p14:sldId id="320"/>
            <p14:sldId id="300"/>
          </p14:sldIdLst>
        </p14:section>
        <p14:section name="LMMs" id="{8330A1DA-0253-489E-9E76-985FB08C207F}">
          <p14:sldIdLst>
            <p14:sldId id="265"/>
            <p14:sldId id="259"/>
            <p14:sldId id="262"/>
            <p14:sldId id="260"/>
            <p14:sldId id="304"/>
            <p14:sldId id="317"/>
            <p14:sldId id="318"/>
            <p14:sldId id="301"/>
            <p14:sldId id="307"/>
            <p14:sldId id="305"/>
            <p14:sldId id="306"/>
            <p14:sldId id="308"/>
            <p14:sldId id="310"/>
            <p14:sldId id="313"/>
            <p14:sldId id="314"/>
            <p14:sldId id="312"/>
          </p14:sldIdLst>
        </p14:section>
        <p14:section name="Chat and CoPilots" id="{BFBEA8D2-C58B-44AB-82DD-8E936F3147FD}">
          <p14:sldIdLst>
            <p14:sldId id="295"/>
            <p14:sldId id="316"/>
            <p14:sldId id="261"/>
          </p14:sldIdLst>
        </p14:section>
        <p14:section name="Azure OpenAI Service" id="{EF6177EE-C49F-451E-BE53-3C9EFEBFD0A6}">
          <p14:sldIdLst>
            <p14:sldId id="288"/>
            <p14:sldId id="303"/>
          </p14:sldIdLst>
        </p14:section>
        <p14:section name="Promptflow" id="{7655443C-D838-4123-B355-5A2142C051DE}">
          <p14:sldIdLst>
            <p14:sldId id="302"/>
          </p14:sldIdLst>
        </p14:section>
        <p14:section name="Conclusion" id="{AE72D38D-0BE8-48A1-9935-A7942CC6F4FD}">
          <p14:sldIdLst>
            <p14:sldId id="315"/>
            <p14:sldId id="267"/>
            <p14:sldId id="280"/>
            <p14:sldId id="1828"/>
            <p14:sldId id="1829"/>
            <p14:sldId id="264"/>
            <p14:sldId id="309"/>
          </p14:sldIdLst>
        </p14:section>
        <p14:section name="Appendix" id="{00D16F8D-656F-4B91-9E7D-0B5209C170F1}">
          <p14:sldIdLst>
            <p14:sldId id="258"/>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5D6"/>
    <a:srgbClr val="060F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9" autoAdjust="0"/>
    <p:restoredTop sz="94660"/>
  </p:normalViewPr>
  <p:slideViewPr>
    <p:cSldViewPr snapToGrid="0">
      <p:cViewPr varScale="1">
        <p:scale>
          <a:sx n="85" d="100"/>
          <a:sy n="85" d="100"/>
        </p:scale>
        <p:origin x="66" y="138"/>
      </p:cViewPr>
      <p:guideLst>
        <p:guide orient="horz" pos="2160"/>
        <p:guide pos="3840"/>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slide" Target="slides/slide37.xml"/></Relationships>
</file>

<file path=ppt/media/hdphoto1.wdp>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jpeg>
</file>

<file path=ppt/media/image30.png>
</file>

<file path=ppt/media/image31.jpeg>
</file>

<file path=ppt/media/image32.jpeg>
</file>

<file path=ppt/media/image33.png>
</file>

<file path=ppt/media/image34.png>
</file>

<file path=ppt/media/image35.jpe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1" name="Picture 10" descr="Engineering drawing&#10;&#10;Description automatically generated">
            <a:extLst>
              <a:ext uri="{FF2B5EF4-FFF2-40B4-BE49-F238E27FC236}">
                <a16:creationId xmlns:a16="http://schemas.microsoft.com/office/drawing/2014/main" id="{A4EF0088-DE92-45AD-884E-C912B711C9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82" y="-753124"/>
            <a:ext cx="12179124" cy="7104489"/>
          </a:xfrm>
          <a:prstGeom prst="rect">
            <a:avLst/>
          </a:prstGeom>
        </p:spPr>
      </p:pic>
      <p:sp>
        <p:nvSpPr>
          <p:cNvPr id="5" name="Rectangle 4">
            <a:extLst>
              <a:ext uri="{FF2B5EF4-FFF2-40B4-BE49-F238E27FC236}">
                <a16:creationId xmlns:a16="http://schemas.microsoft.com/office/drawing/2014/main" id="{E0274B70-D2BF-43FC-A310-C88B686670B6}"/>
              </a:ext>
            </a:extLst>
          </p:cNvPr>
          <p:cNvSpPr/>
          <p:nvPr/>
        </p:nvSpPr>
        <p:spPr>
          <a:xfrm>
            <a:off x="-14182" y="2189948"/>
            <a:ext cx="12164942" cy="2999272"/>
          </a:xfrm>
          <a:prstGeom prst="rect">
            <a:avLst/>
          </a:prstGeom>
          <a:solidFill>
            <a:srgbClr val="000000">
              <a:alpha val="7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3175" y="6400800"/>
            <a:ext cx="12188825" cy="457200"/>
          </a:xfrm>
          <a:prstGeom prst="rect">
            <a:avLst/>
          </a:prstGeom>
          <a:gradFill>
            <a:gsLst>
              <a:gs pos="0">
                <a:srgbClr val="050135"/>
              </a:gs>
              <a:gs pos="17646">
                <a:srgbClr val="050135"/>
              </a:gs>
              <a:gs pos="21000">
                <a:srgbClr val="050135"/>
              </a:gs>
              <a:gs pos="100000">
                <a:srgbClr val="060147"/>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52604"/>
            <a:ext cx="12188825"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2343256"/>
            <a:ext cx="10058400" cy="2194287"/>
          </a:xfrm>
        </p:spPr>
        <p:txBody>
          <a:bodyPr anchor="b">
            <a:normAutofit/>
          </a:bodyPr>
          <a:lstStyle>
            <a:lvl1pPr algn="l">
              <a:lnSpc>
                <a:spcPct val="85000"/>
              </a:lnSpc>
              <a:defRPr sz="8000" spc="-50" baseline="0">
                <a:solidFill>
                  <a:schemeClr val="bg1"/>
                </a:solidFill>
              </a:defRPr>
            </a:lvl1pPr>
          </a:lstStyle>
          <a:p>
            <a:r>
              <a:rPr lang="en-US"/>
              <a:t>Click to edit Master title style</a:t>
            </a:r>
          </a:p>
        </p:txBody>
      </p:sp>
      <p:sp>
        <p:nvSpPr>
          <p:cNvPr id="3" name="Subtitle 2"/>
          <p:cNvSpPr>
            <a:spLocks noGrp="1"/>
          </p:cNvSpPr>
          <p:nvPr>
            <p:ph type="subTitle" idx="1"/>
          </p:nvPr>
        </p:nvSpPr>
        <p:spPr>
          <a:xfrm>
            <a:off x="1100051" y="4668052"/>
            <a:ext cx="10058400" cy="1143000"/>
          </a:xfrm>
        </p:spPr>
        <p:txBody>
          <a:bodyPr lIns="91440" rIns="91440">
            <a:normAutofit/>
          </a:bodyPr>
          <a:lstStyle>
            <a:lvl1pPr marL="0" indent="0" algn="l">
              <a:buNone/>
              <a:defRPr sz="2400" cap="all" spc="200" baseline="0">
                <a:solidFill>
                  <a:srgbClr val="FFC000"/>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p:cNvCxnSpPr/>
          <p:nvPr/>
        </p:nvCxnSpPr>
        <p:spPr>
          <a:xfrm>
            <a:off x="1207658" y="4555832"/>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56475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2_Content with Caption">
    <p:spTree>
      <p:nvGrpSpPr>
        <p:cNvPr id="1" name=""/>
        <p:cNvGrpSpPr/>
        <p:nvPr/>
      </p:nvGrpSpPr>
      <p:grpSpPr>
        <a:xfrm>
          <a:off x="0" y="0"/>
          <a:ext cx="0" cy="0"/>
          <a:chOff x="0" y="0"/>
          <a:chExt cx="0" cy="0"/>
        </a:xfrm>
      </p:grpSpPr>
      <p:pic>
        <p:nvPicPr>
          <p:cNvPr id="11" name="Picture 10" descr="A picture containing electronics&#10;&#10;Description generated with very high confidence"/>
          <p:cNvPicPr>
            <a:picLocks noChangeAspect="1"/>
          </p:cNvPicPr>
          <p:nvPr/>
        </p:nvPicPr>
        <p:blipFill rotWithShape="1">
          <a:blip r:embed="rId2">
            <a:extLst>
              <a:ext uri="{BEBA8EAE-BF5A-486C-A8C5-ECC9F3942E4B}">
                <a14:imgProps xmlns:a14="http://schemas.microsoft.com/office/drawing/2010/main">
                  <a14:imgLayer r:embed="rId3">
                    <a14:imgEffect>
                      <a14:artisticTexturizer/>
                    </a14:imgEffect>
                    <a14:imgEffect>
                      <a14:sharpenSoften amount="-15000"/>
                    </a14:imgEffect>
                  </a14:imgLayer>
                </a14:imgProps>
              </a:ext>
              <a:ext uri="{28A0092B-C50C-407E-A947-70E740481C1C}">
                <a14:useLocalDpi xmlns:a14="http://schemas.microsoft.com/office/drawing/2010/main" val="0"/>
              </a:ext>
            </a:extLst>
          </a:blip>
          <a:srcRect l="77201" r="11352" b="75393"/>
          <a:stretch/>
        </p:blipFill>
        <p:spPr>
          <a:xfrm>
            <a:off x="0" y="0"/>
            <a:ext cx="4040072" cy="6858000"/>
          </a:xfrm>
          <a:prstGeom prst="rect">
            <a:avLst/>
          </a:prstGeom>
        </p:spPr>
      </p:pic>
      <p:sp>
        <p:nvSpPr>
          <p:cNvPr id="8" name="Rectangle 7"/>
          <p:cNvSpPr/>
          <p:nvPr/>
        </p:nvSpPr>
        <p:spPr>
          <a:xfrm>
            <a:off x="0" y="0"/>
            <a:ext cx="4050791" cy="6858000"/>
          </a:xfrm>
          <a:prstGeom prst="rect">
            <a:avLst/>
          </a:prstGeom>
          <a:solidFill>
            <a:srgbClr val="050135">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a:xfrm>
            <a:off x="4800600" y="6459785"/>
            <a:ext cx="4648200" cy="365125"/>
          </a:xfrm>
          <a:prstGeom prst="rect">
            <a:avLst/>
          </a:prstGeom>
        </p:spPr>
        <p:txBody>
          <a:bodyPr/>
          <a:lstStyle>
            <a:lvl1pPr algn="l">
              <a:defRPr>
                <a:solidFill>
                  <a:schemeClr val="tx2"/>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a:xfrm>
            <a:off x="36330" y="6459785"/>
            <a:ext cx="1060950" cy="365125"/>
          </a:xfrm>
          <a:prstGeom prst="rect">
            <a:avLst/>
          </a:prstGeom>
        </p:spPr>
        <p:txBody>
          <a:bodyPr/>
          <a:lstStyle>
            <a:lvl1pPr>
              <a:defRPr>
                <a:solidFill>
                  <a:schemeClr val="tx2"/>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72682270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8000" b="0" i="0" u="none" strike="noStrike" kern="1200" cap="all" spc="0" normalizeH="0" baseline="0" noProof="0" dirty="0">
                <a:ln w="3175" cmpd="sng">
                  <a:noFill/>
                </a:ln>
                <a:solidFill>
                  <a:prstClr val="white"/>
                </a:solidFill>
                <a:effectLst/>
                <a:uLnTx/>
                <a:uFillTx/>
                <a:latin typeface="Verdana" panose="020B0604030504040204"/>
                <a:ea typeface="+mn-ea"/>
                <a:cs typeface="+mn-cs"/>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marL="0" marR="0" lvl="0" indent="0" algn="r" defTabSz="457200" rtl="0" eaLnBrk="1" fontAlgn="auto" latinLnBrk="0" hangingPunct="1">
              <a:lnSpc>
                <a:spcPct val="100000"/>
              </a:lnSpc>
              <a:spcBef>
                <a:spcPct val="0"/>
              </a:spcBef>
              <a:spcAft>
                <a:spcPts val="0"/>
              </a:spcAft>
              <a:buClrTx/>
              <a:buSzTx/>
              <a:buFontTx/>
              <a:buNone/>
              <a:tabLst/>
              <a:defRPr/>
            </a:pPr>
            <a:r>
              <a:rPr kumimoji="0" lang="en-US" sz="8000" b="0" i="0" u="none" strike="noStrike" kern="1200" cap="all" spc="0" normalizeH="0" baseline="0" noProof="0" dirty="0">
                <a:ln w="3175" cmpd="sng">
                  <a:noFill/>
                </a:ln>
                <a:solidFill>
                  <a:prstClr val="white"/>
                </a:solidFill>
                <a:effectLst/>
                <a:uLnTx/>
                <a:uFillTx/>
                <a:latin typeface="Verdana" panose="020B0604030504040204"/>
                <a:ea typeface="+mn-ea"/>
                <a:cs typeface="+mn-cs"/>
              </a:rPr>
              <a:t>”</a:t>
            </a:r>
          </a:p>
        </p:txBody>
      </p:sp>
    </p:spTree>
    <p:extLst>
      <p:ext uri="{BB962C8B-B14F-4D97-AF65-F5344CB8AC3E}">
        <p14:creationId xmlns:p14="http://schemas.microsoft.com/office/powerpoint/2010/main" val="1838036186"/>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24000808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238591746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131034628"/>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870982034"/>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180214623"/>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Only - dark blue">
    <p:bg>
      <p:bgPr>
        <a:solidFill>
          <a:srgbClr val="4A5599"/>
        </a:solidFill>
        <a:effectLst/>
      </p:bgPr>
    </p:bg>
    <p:spTree>
      <p:nvGrpSpPr>
        <p:cNvPr id="1" name=""/>
        <p:cNvGrpSpPr/>
        <p:nvPr/>
      </p:nvGrpSpPr>
      <p:grpSpPr>
        <a:xfrm>
          <a:off x="0" y="0"/>
          <a:ext cx="0" cy="0"/>
          <a:chOff x="0" y="0"/>
          <a:chExt cx="0" cy="0"/>
        </a:xfrm>
      </p:grpSpPr>
      <p:sp>
        <p:nvSpPr>
          <p:cNvPr id="5" name="Rectangle 4"/>
          <p:cNvSpPr/>
          <p:nvPr/>
        </p:nvSpPr>
        <p:spPr>
          <a:xfrm>
            <a:off x="0" y="-1"/>
            <a:ext cx="4876800" cy="685800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4"/>
          </a:p>
        </p:txBody>
      </p:sp>
      <p:sp>
        <p:nvSpPr>
          <p:cNvPr id="2" name="Title 1"/>
          <p:cNvSpPr>
            <a:spLocks noGrp="1"/>
          </p:cNvSpPr>
          <p:nvPr>
            <p:ph type="title" hasCustomPrompt="1"/>
          </p:nvPr>
        </p:nvSpPr>
        <p:spPr>
          <a:xfrm>
            <a:off x="379720" y="533400"/>
            <a:ext cx="4097511" cy="1371600"/>
          </a:xfrm>
        </p:spPr>
        <p:txBody>
          <a:bodyPr>
            <a:noAutofit/>
          </a:bodyPr>
          <a:lstStyle>
            <a:lvl1pPr algn="ctr">
              <a:defRPr sz="9562">
                <a:solidFill>
                  <a:schemeClr val="bg1"/>
                </a:solidFill>
                <a:latin typeface="Arial Rounded MT Bold" panose="020F0704030504030204" pitchFamily="34" charset="0"/>
              </a:defRPr>
            </a:lvl1pPr>
          </a:lstStyle>
          <a:p>
            <a:r>
              <a:rPr lang="en-US"/>
              <a:t>DEMO</a:t>
            </a:r>
          </a:p>
        </p:txBody>
      </p:sp>
      <p:sp>
        <p:nvSpPr>
          <p:cNvPr id="4" name="Content Placeholder 3"/>
          <p:cNvSpPr>
            <a:spLocks noGrp="1"/>
          </p:cNvSpPr>
          <p:nvPr>
            <p:ph sz="half" idx="2" hasCustomPrompt="1"/>
          </p:nvPr>
        </p:nvSpPr>
        <p:spPr>
          <a:xfrm>
            <a:off x="609600" y="2292350"/>
            <a:ext cx="3867630" cy="3575050"/>
          </a:xfrm>
        </p:spPr>
        <p:txBody>
          <a:bodyPr/>
          <a:lstStyle>
            <a:lvl1pPr>
              <a:defRPr sz="2391">
                <a:solidFill>
                  <a:schemeClr val="bg1"/>
                </a:solidFill>
              </a:defRPr>
            </a:lvl1pPr>
            <a:lvl2pPr marL="321457" indent="0">
              <a:defRPr sz="1992">
                <a:solidFill>
                  <a:schemeClr val="bg1"/>
                </a:solidFill>
              </a:defRPr>
            </a:lvl2pPr>
            <a:lvl3pPr marL="642915" indent="0">
              <a:defRPr sz="1793">
                <a:solidFill>
                  <a:schemeClr val="bg1"/>
                </a:solidFill>
              </a:defRPr>
            </a:lvl3pPr>
            <a:lvl4pPr>
              <a:defRPr sz="1594"/>
            </a:lvl4pPr>
            <a:lvl5pPr>
              <a:defRPr sz="1594"/>
            </a:lvl5pPr>
            <a:lvl6pPr>
              <a:defRPr sz="1594"/>
            </a:lvl6pPr>
            <a:lvl7pPr>
              <a:defRPr sz="1594"/>
            </a:lvl7pPr>
            <a:lvl8pPr>
              <a:defRPr sz="1594"/>
            </a:lvl8pPr>
            <a:lvl9pPr>
              <a:defRPr sz="1594"/>
            </a:lvl9pPr>
          </a:lstStyle>
          <a:p>
            <a:pPr lvl="0"/>
            <a:r>
              <a:rPr lang="en-US"/>
              <a:t>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5D4FA1F1-9E59-471C-91B0-B7768A4037D5}"/>
              </a:ext>
            </a:extLst>
          </p:cNvPr>
          <p:cNvSpPr>
            <a:spLocks noGrp="1"/>
          </p:cNvSpPr>
          <p:nvPr>
            <p:ph sz="half" idx="10" hasCustomPrompt="1"/>
          </p:nvPr>
        </p:nvSpPr>
        <p:spPr>
          <a:xfrm>
            <a:off x="5256520" y="449036"/>
            <a:ext cx="6249680" cy="5939518"/>
          </a:xfrm>
        </p:spPr>
        <p:txBody>
          <a:bodyPr/>
          <a:lstStyle>
            <a:lvl1pPr>
              <a:defRPr sz="2391">
                <a:solidFill>
                  <a:schemeClr val="bg1"/>
                </a:solidFill>
              </a:defRPr>
            </a:lvl1pPr>
            <a:lvl2pPr marL="284624" indent="0">
              <a:defRPr sz="1992">
                <a:solidFill>
                  <a:schemeClr val="bg1"/>
                </a:solidFill>
              </a:defRPr>
            </a:lvl2pPr>
            <a:lvl3pPr marL="642915" indent="0">
              <a:defRPr sz="1793">
                <a:solidFill>
                  <a:schemeClr val="bg1"/>
                </a:solidFill>
              </a:defRPr>
            </a:lvl3pPr>
            <a:lvl4pPr>
              <a:defRPr sz="1594"/>
            </a:lvl4pPr>
            <a:lvl5pPr>
              <a:defRPr sz="1594"/>
            </a:lvl5pPr>
            <a:lvl6pPr>
              <a:defRPr sz="1594"/>
            </a:lvl6pPr>
            <a:lvl7pPr>
              <a:defRPr sz="1594"/>
            </a:lvl7pPr>
            <a:lvl8pPr>
              <a:defRPr sz="1594"/>
            </a:lvl8pPr>
            <a:lvl9pPr>
              <a:defRPr sz="1594"/>
            </a:lvl9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322999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ection Title">
    <p:bg>
      <p:bgPr>
        <a:solidFill>
          <a:srgbClr val="002060"/>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77062" y="2320423"/>
            <a:ext cx="10972800" cy="1575262"/>
          </a:xfrm>
          <a:ln>
            <a:noFill/>
          </a:ln>
        </p:spPr>
        <p:txBody>
          <a:bodyPr/>
          <a:lstStyle>
            <a:lvl1pPr algn="ctr">
              <a:defRPr sz="11500" b="1">
                <a:solidFill>
                  <a:schemeClr val="bg1">
                    <a:lumMod val="95000"/>
                  </a:schemeClr>
                </a:solidFill>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215403675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6_Custom Layout">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1378499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_Custom Layout">
    <p:bg>
      <p:bgPr>
        <a:solidFill>
          <a:srgbClr val="22BAA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01936" y="2904703"/>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17884291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4_Custom Layout">
    <p:bg>
      <p:bgPr>
        <a:solidFill>
          <a:srgbClr val="FB982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19885525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5_Custom Layout">
    <p:bg>
      <p:bgPr>
        <a:solidFill>
          <a:srgbClr val="4A559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402950327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7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1528217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8_Custom Layout">
    <p:bg>
      <p:bgPr>
        <a:solidFill>
          <a:schemeClr val="bg1">
            <a:lumMod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25793577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9_Custom Layout">
    <p:bg>
      <p:bgPr>
        <a:solidFill>
          <a:srgbClr val="B4B4B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tx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8620693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38909" y="286604"/>
            <a:ext cx="10760364" cy="669645"/>
          </a:xfrm>
        </p:spPr>
        <p:txBody>
          <a:bodyPr/>
          <a:lstStyle>
            <a:lvl1pPr marL="0">
              <a:defRPr>
                <a:latin typeface="+mj-lt"/>
              </a:defRPr>
            </a:lvl1pPr>
          </a:lstStyle>
          <a:p>
            <a:r>
              <a:rPr lang="en-US"/>
              <a:t>Click to edit Master title style</a:t>
            </a:r>
          </a:p>
        </p:txBody>
      </p:sp>
      <p:sp>
        <p:nvSpPr>
          <p:cNvPr id="3" name="Content Placeholder 2"/>
          <p:cNvSpPr>
            <a:spLocks noGrp="1"/>
          </p:cNvSpPr>
          <p:nvPr>
            <p:ph idx="1"/>
          </p:nvPr>
        </p:nvSpPr>
        <p:spPr>
          <a:xfrm>
            <a:off x="1097280" y="1108364"/>
            <a:ext cx="10058400" cy="4793387"/>
          </a:xfrm>
        </p:spPr>
        <p:txBody>
          <a:bodyPr>
            <a:normAutofit/>
          </a:bodyPr>
          <a:lstStyle>
            <a:lvl1pPr>
              <a:spcAft>
                <a:spcPts val="1200"/>
              </a:spcAft>
              <a:defRPr sz="3600">
                <a:latin typeface="+mn-lt"/>
              </a:defRPr>
            </a:lvl1pPr>
            <a:lvl2pPr>
              <a:spcAft>
                <a:spcPts val="1200"/>
              </a:spcAft>
              <a:defRPr sz="3200">
                <a:latin typeface="+mn-lt"/>
              </a:defRPr>
            </a:lvl2pPr>
            <a:lvl3pPr>
              <a:spcAft>
                <a:spcPts val="1200"/>
              </a:spcAft>
              <a:defRPr sz="2400">
                <a:latin typeface="+mn-lt"/>
              </a:defRPr>
            </a:lvl3pPr>
            <a:lvl4pPr>
              <a:spcAft>
                <a:spcPts val="1200"/>
              </a:spcAft>
              <a:defRPr sz="2400">
                <a:latin typeface="+mn-lt"/>
              </a:defRPr>
            </a:lvl4pPr>
            <a:lvl5pPr>
              <a:spcAft>
                <a:spcPts val="1200"/>
              </a:spcAft>
              <a:defRPr sz="2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980822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1_Section Title">
    <p:bg>
      <p:bgPr>
        <a:solidFill>
          <a:srgbClr val="000E2A"/>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677062" y="2320423"/>
            <a:ext cx="10972800" cy="1575262"/>
          </a:xfrm>
          <a:ln>
            <a:noFill/>
          </a:ln>
        </p:spPr>
        <p:txBody>
          <a:bodyPr/>
          <a:lstStyle>
            <a:lvl1pPr algn="ctr">
              <a:defRPr sz="11455" b="1">
                <a:solidFill>
                  <a:schemeClr val="bg1">
                    <a:lumMod val="95000"/>
                  </a:schemeClr>
                </a:solidFill>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37776341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2_Section Title">
    <p:bg>
      <p:bgPr>
        <a:solidFill>
          <a:srgbClr val="000E2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508580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p>
        </p:txBody>
      </p:sp>
    </p:spTree>
    <p:extLst>
      <p:ext uri="{BB962C8B-B14F-4D97-AF65-F5344CB8AC3E}">
        <p14:creationId xmlns:p14="http://schemas.microsoft.com/office/powerpoint/2010/main" val="3643299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85419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85419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04731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942863"/>
            <a:ext cx="5378548" cy="1877004"/>
          </a:xfrm>
        </p:spPr>
        <p:txBody>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942863"/>
            <a:ext cx="5378548" cy="1877004"/>
          </a:xfrm>
        </p:spPr>
        <p:txBody>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575822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998282"/>
            <a:ext cx="5378548" cy="2377940"/>
          </a:xfrm>
        </p:spPr>
        <p:txBody>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998282"/>
            <a:ext cx="5378548" cy="2377940"/>
          </a:xfrm>
        </p:spPr>
        <p:txBody>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64935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ection Title Dark">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20432" b="7626"/>
          <a:stretch/>
        </p:blipFill>
        <p:spPr>
          <a:xfrm>
            <a:off x="0" y="0"/>
            <a:ext cx="12192000" cy="6354751"/>
          </a:xfrm>
          <a:prstGeom prst="rect">
            <a:avLst/>
          </a:prstGeom>
        </p:spPr>
      </p:pic>
      <p:sp>
        <p:nvSpPr>
          <p:cNvPr id="2" name="Title 1"/>
          <p:cNvSpPr>
            <a:spLocks noGrp="1"/>
          </p:cNvSpPr>
          <p:nvPr>
            <p:ph type="title" hasCustomPrompt="1"/>
          </p:nvPr>
        </p:nvSpPr>
        <p:spPr>
          <a:xfrm>
            <a:off x="335024" y="2432828"/>
            <a:ext cx="11653523" cy="1162178"/>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2602103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680752" y="1341578"/>
            <a:ext cx="7570739" cy="1973104"/>
          </a:xfrm>
          <a:prstGeom prst="rect">
            <a:avLst/>
          </a:prstGeom>
        </p:spPr>
        <p:txBody>
          <a:bodyPr/>
          <a:lstStyle>
            <a:lvl1pPr marL="0" indent="0">
              <a:buNone/>
              <a:defRPr>
                <a:solidFill>
                  <a:srgbClr val="616161"/>
                </a:solidFill>
              </a:defRPr>
            </a:lvl1pPr>
            <a:lvl2pPr marL="0" indent="0">
              <a:buFontTx/>
              <a:buNone/>
              <a:defRPr sz="1867">
                <a:solidFill>
                  <a:srgbClr val="616161"/>
                </a:solidFill>
              </a:defRPr>
            </a:lvl2pPr>
            <a:lvl3pPr marL="224038" indent="0">
              <a:buNone/>
              <a:defRPr>
                <a:solidFill>
                  <a:srgbClr val="616161"/>
                </a:solidFill>
              </a:defRPr>
            </a:lvl3pPr>
            <a:lvl4pPr marL="448074" indent="0">
              <a:buNone/>
              <a:defRPr>
                <a:solidFill>
                  <a:srgbClr val="616161"/>
                </a:solidFill>
              </a:defRPr>
            </a:lvl4pPr>
            <a:lvl5pPr marL="672111" indent="0">
              <a:buNone/>
              <a:defRPr>
                <a:solidFill>
                  <a:srgbClr val="61616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9"/>
          <p:cNvSpPr>
            <a:spLocks noGrp="1"/>
          </p:cNvSpPr>
          <p:nvPr>
            <p:ph type="title"/>
          </p:nvPr>
        </p:nvSpPr>
        <p:spPr>
          <a:xfrm>
            <a:off x="359018" y="289516"/>
            <a:ext cx="11467743" cy="899666"/>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45997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Blank Accent Color (2)">
    <p:bg>
      <p:bgPr>
        <a:solidFill>
          <a:srgbClr val="5C2D9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25255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02733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738909" y="249659"/>
            <a:ext cx="10834254" cy="702302"/>
          </a:xfrm>
        </p:spPr>
        <p:txBody>
          <a:bodyPr/>
          <a:lstStyle>
            <a:lvl1pPr>
              <a:defRPr>
                <a:latin typeface="+mj-lt"/>
              </a:defRPr>
            </a:lvl1pPr>
          </a:lstStyle>
          <a:p>
            <a:r>
              <a:rPr lang="en-US"/>
              <a:t>Click to edit Master title style</a:t>
            </a:r>
          </a:p>
        </p:txBody>
      </p:sp>
      <p:sp>
        <p:nvSpPr>
          <p:cNvPr id="4" name="Content Placeholder 3"/>
          <p:cNvSpPr>
            <a:spLocks noGrp="1"/>
          </p:cNvSpPr>
          <p:nvPr>
            <p:ph sz="half" idx="2"/>
          </p:nvPr>
        </p:nvSpPr>
        <p:spPr>
          <a:xfrm>
            <a:off x="6217920" y="1437403"/>
            <a:ext cx="4937760" cy="4764195"/>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p:cNvSpPr>
            <a:spLocks noGrp="1"/>
          </p:cNvSpPr>
          <p:nvPr>
            <p:ph sz="half" idx="1"/>
          </p:nvPr>
        </p:nvSpPr>
        <p:spPr>
          <a:xfrm>
            <a:off x="1097279" y="1437402"/>
            <a:ext cx="4937760" cy="4764195"/>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2154872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99718" y="1917310"/>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a:xfrm>
            <a:off x="1097280" y="286603"/>
            <a:ext cx="10058400" cy="830997"/>
          </a:xfrm>
        </p:spPr>
        <p:txBody>
          <a:bodyPr/>
          <a:lstStyle/>
          <a:p>
            <a:r>
              <a:rPr lang="en-US"/>
              <a:t>Click to edit Master title style</a:t>
            </a:r>
          </a:p>
        </p:txBody>
      </p:sp>
    </p:spTree>
    <p:extLst>
      <p:ext uri="{BB962C8B-B14F-4D97-AF65-F5344CB8AC3E}">
        <p14:creationId xmlns:p14="http://schemas.microsoft.com/office/powerpoint/2010/main" val="490475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2" cy="4931036"/>
          </a:xfrm>
        </p:spPr>
        <p:txBody>
          <a:bodyPr wrap="square">
            <a:noAutofit/>
          </a:bodyPr>
          <a:lstStyle>
            <a:lvl1pPr marL="0" indent="0">
              <a:buNone/>
              <a:defRPr/>
            </a:lvl1pPr>
            <a:lvl2pPr marL="336145" indent="0">
              <a:buNone/>
              <a:defRPr/>
            </a:lvl2pPr>
            <a:lvl3pPr marL="560241" indent="0">
              <a:buNone/>
              <a:defRPr sz="2353"/>
            </a:lvl3pPr>
            <a:lvl4pPr marL="784338" indent="0">
              <a:buNone/>
              <a:defRPr sz="1961"/>
            </a:lvl4pPr>
            <a:lvl5pPr marL="1008434" indent="0">
              <a:buNone/>
              <a:defRPr sz="1961"/>
            </a:lvl5pPr>
          </a:lstStyle>
          <a:p>
            <a:pPr lvl="0"/>
            <a:r>
              <a:rPr lang="en-US"/>
              <a:t>Click to edit Master text styles</a:t>
            </a:r>
          </a:p>
        </p:txBody>
      </p:sp>
      <p:sp>
        <p:nvSpPr>
          <p:cNvPr id="6" name="Title 5"/>
          <p:cNvSpPr>
            <a:spLocks noGrp="1"/>
          </p:cNvSpPr>
          <p:nvPr>
            <p:ph type="title"/>
          </p:nvPr>
        </p:nvSpPr>
        <p:spPr>
          <a:xfrm>
            <a:off x="1097280" y="286603"/>
            <a:ext cx="10058400" cy="983397"/>
          </a:xfrm>
        </p:spPr>
        <p:txBody>
          <a:bodyPr/>
          <a:lstStyle/>
          <a:p>
            <a:r>
              <a:rPr lang="en-US"/>
              <a:t>Click to edit Master title style</a:t>
            </a:r>
          </a:p>
        </p:txBody>
      </p:sp>
    </p:spTree>
    <p:extLst>
      <p:ext uri="{BB962C8B-B14F-4D97-AF65-F5344CB8AC3E}">
        <p14:creationId xmlns:p14="http://schemas.microsoft.com/office/powerpoint/2010/main" val="290710584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Diagram Slide">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609600" y="1613053"/>
            <a:ext cx="10972800" cy="1125949"/>
          </a:xfrm>
        </p:spPr>
        <p:txBody>
          <a:bodyPr/>
          <a:lstStyle/>
          <a:p>
            <a:pPr lvl="0"/>
            <a:r>
              <a:rPr lang="en-US"/>
              <a:t>Click to edit Master text styles</a:t>
            </a:r>
          </a:p>
          <a:p>
            <a:pPr lvl="1"/>
            <a:r>
              <a:rPr lang="en-US"/>
              <a:t>Second level</a:t>
            </a:r>
          </a:p>
        </p:txBody>
      </p:sp>
      <p:sp>
        <p:nvSpPr>
          <p:cNvPr id="8" name="Title 1"/>
          <p:cNvSpPr>
            <a:spLocks noGrp="1"/>
          </p:cNvSpPr>
          <p:nvPr>
            <p:ph type="title"/>
          </p:nvPr>
        </p:nvSpPr>
        <p:spPr>
          <a:xfrm>
            <a:off x="609600" y="338664"/>
            <a:ext cx="10972800" cy="1143000"/>
          </a:xfrm>
        </p:spPr>
        <p:txBody>
          <a:bodyPr/>
          <a:lstStyle/>
          <a:p>
            <a:r>
              <a:rPr lang="en-US"/>
              <a:t>Click to edit Master title style</a:t>
            </a:r>
          </a:p>
        </p:txBody>
      </p:sp>
      <p:pic>
        <p:nvPicPr>
          <p:cNvPr id="6" name="Picture 5" descr="bar.pn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bwMode="auto">
          <a:xfrm>
            <a:off x="0" y="6650567"/>
            <a:ext cx="12192000" cy="215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1761608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LeftContent">
    <p:spTree>
      <p:nvGrpSpPr>
        <p:cNvPr id="1" name=""/>
        <p:cNvGrpSpPr/>
        <p:nvPr/>
      </p:nvGrpSpPr>
      <p:grpSpPr>
        <a:xfrm>
          <a:off x="0" y="0"/>
          <a:ext cx="0" cy="0"/>
          <a:chOff x="0" y="0"/>
          <a:chExt cx="0" cy="0"/>
        </a:xfrm>
      </p:grpSpPr>
      <p:cxnSp>
        <p:nvCxnSpPr>
          <p:cNvPr id="3" name="Straight Connector 2"/>
          <p:cNvCxnSpPr/>
          <p:nvPr/>
        </p:nvCxnSpPr>
        <p:spPr>
          <a:xfrm>
            <a:off x="6631471" y="1613055"/>
            <a:ext cx="0" cy="4267200"/>
          </a:xfrm>
          <a:prstGeom prst="line">
            <a:avLst/>
          </a:prstGeom>
        </p:spPr>
        <p:style>
          <a:lnRef idx="1">
            <a:schemeClr val="accent1"/>
          </a:lnRef>
          <a:fillRef idx="0">
            <a:schemeClr val="accent1"/>
          </a:fillRef>
          <a:effectRef idx="0">
            <a:schemeClr val="accent1"/>
          </a:effectRef>
          <a:fontRef idx="minor">
            <a:schemeClr val="tx1"/>
          </a:fontRef>
        </p:style>
      </p:cxnSp>
      <p:sp>
        <p:nvSpPr>
          <p:cNvPr id="4" name="Content Placeholder 13"/>
          <p:cNvSpPr>
            <a:spLocks noGrp="1"/>
          </p:cNvSpPr>
          <p:nvPr>
            <p:ph sz="quarter" idx="10"/>
          </p:nvPr>
        </p:nvSpPr>
        <p:spPr>
          <a:xfrm>
            <a:off x="609601" y="1613055"/>
            <a:ext cx="5852865" cy="1284198"/>
          </a:xfrm>
        </p:spPr>
        <p:txBody>
          <a:bodyPr/>
          <a:lstStyle>
            <a:lvl1pPr eaLnBrk="1" hangingPunct="1">
              <a:spcBef>
                <a:spcPct val="20000"/>
              </a:spcBef>
              <a:buFont typeface="Wingdings" charset="0"/>
              <a:buChar char="v"/>
              <a:defRPr sz="2667" baseline="0"/>
            </a:lvl1pPr>
          </a:lstStyle>
          <a:p>
            <a:pPr lvl="0"/>
            <a:r>
              <a:rPr lang="en-US"/>
              <a:t>Click to edit Master text styles</a:t>
            </a:r>
          </a:p>
          <a:p>
            <a:pPr lvl="1"/>
            <a:r>
              <a:rPr lang="en-US"/>
              <a:t>Second level</a:t>
            </a:r>
          </a:p>
          <a:p>
            <a:pPr lvl="2"/>
            <a:r>
              <a:rPr lang="en-US"/>
              <a:t>Third level</a:t>
            </a:r>
          </a:p>
        </p:txBody>
      </p:sp>
      <p:sp>
        <p:nvSpPr>
          <p:cNvPr id="8" name="Title 1"/>
          <p:cNvSpPr>
            <a:spLocks noGrp="1"/>
          </p:cNvSpPr>
          <p:nvPr>
            <p:ph type="title"/>
          </p:nvPr>
        </p:nvSpPr>
        <p:spPr>
          <a:xfrm>
            <a:off x="609600" y="338664"/>
            <a:ext cx="8723744" cy="1143000"/>
          </a:xfrm>
        </p:spPr>
        <p:txBody>
          <a:bodyPr/>
          <a:lstStyle/>
          <a:p>
            <a:r>
              <a:rPr lang="en-US"/>
              <a:t>Click to edit Master title style</a:t>
            </a:r>
          </a:p>
        </p:txBody>
      </p:sp>
      <p:pic>
        <p:nvPicPr>
          <p:cNvPr id="6" name="Picture 5" descr="bar.pn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bwMode="auto">
          <a:xfrm>
            <a:off x="0" y="6650567"/>
            <a:ext cx="12192000" cy="215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0407189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LeftContentWithImage">
    <p:spTree>
      <p:nvGrpSpPr>
        <p:cNvPr id="1" name=""/>
        <p:cNvGrpSpPr/>
        <p:nvPr/>
      </p:nvGrpSpPr>
      <p:grpSpPr>
        <a:xfrm>
          <a:off x="0" y="0"/>
          <a:ext cx="0" cy="0"/>
          <a:chOff x="0" y="0"/>
          <a:chExt cx="0" cy="0"/>
        </a:xfrm>
      </p:grpSpPr>
      <p:sp>
        <p:nvSpPr>
          <p:cNvPr id="4" name="Content Placeholder 13"/>
          <p:cNvSpPr>
            <a:spLocks noGrp="1"/>
          </p:cNvSpPr>
          <p:nvPr>
            <p:ph sz="quarter" idx="10"/>
          </p:nvPr>
        </p:nvSpPr>
        <p:spPr>
          <a:xfrm>
            <a:off x="609601" y="1613055"/>
            <a:ext cx="5852865" cy="1284198"/>
          </a:xfrm>
        </p:spPr>
        <p:txBody>
          <a:bodyPr/>
          <a:lstStyle>
            <a:lvl1pPr eaLnBrk="1" hangingPunct="1">
              <a:spcBef>
                <a:spcPct val="20000"/>
              </a:spcBef>
              <a:buFont typeface="Wingdings" charset="0"/>
              <a:buChar char="v"/>
              <a:defRPr sz="2667" baseline="0"/>
            </a:lvl1pPr>
          </a:lstStyle>
          <a:p>
            <a:pPr lvl="0"/>
            <a:r>
              <a:rPr lang="en-US"/>
              <a:t>Click to edit Master text styles</a:t>
            </a:r>
          </a:p>
          <a:p>
            <a:pPr lvl="1"/>
            <a:r>
              <a:rPr lang="en-US"/>
              <a:t>Second level</a:t>
            </a:r>
          </a:p>
          <a:p>
            <a:pPr lvl="2"/>
            <a:r>
              <a:rPr lang="en-US"/>
              <a:t>Third level</a:t>
            </a:r>
          </a:p>
        </p:txBody>
      </p:sp>
      <p:sp>
        <p:nvSpPr>
          <p:cNvPr id="7" name="Picture Placeholder 6"/>
          <p:cNvSpPr>
            <a:spLocks noGrp="1"/>
          </p:cNvSpPr>
          <p:nvPr>
            <p:ph type="pic" sz="quarter" idx="11" hasCustomPrompt="1"/>
          </p:nvPr>
        </p:nvSpPr>
        <p:spPr bwMode="auto">
          <a:xfrm>
            <a:off x="6462466" y="3065151"/>
            <a:ext cx="5732673" cy="727700"/>
          </a:xfrm>
          <a:custGeom>
            <a:avLst/>
            <a:gdLst>
              <a:gd name="connsiteX0" fmla="*/ 0 w 3886200"/>
              <a:gd name="connsiteY0" fmla="*/ 5143499 h 5143499"/>
              <a:gd name="connsiteX1" fmla="*/ 971550 w 3886200"/>
              <a:gd name="connsiteY1" fmla="*/ 0 h 5143499"/>
              <a:gd name="connsiteX2" fmla="*/ 3886200 w 3886200"/>
              <a:gd name="connsiteY2" fmla="*/ 0 h 5143499"/>
              <a:gd name="connsiteX3" fmla="*/ 2914650 w 3886200"/>
              <a:gd name="connsiteY3" fmla="*/ 5143499 h 5143499"/>
              <a:gd name="connsiteX4" fmla="*/ 0 w 3886200"/>
              <a:gd name="connsiteY4" fmla="*/ 5143499 h 5143499"/>
              <a:gd name="connsiteX0" fmla="*/ 0 w 3896346"/>
              <a:gd name="connsiteY0" fmla="*/ 5143499 h 5151291"/>
              <a:gd name="connsiteX1" fmla="*/ 971550 w 3896346"/>
              <a:gd name="connsiteY1" fmla="*/ 0 h 5151291"/>
              <a:gd name="connsiteX2" fmla="*/ 3886200 w 3896346"/>
              <a:gd name="connsiteY2" fmla="*/ 0 h 5151291"/>
              <a:gd name="connsiteX3" fmla="*/ 3896346 w 3896346"/>
              <a:gd name="connsiteY3" fmla="*/ 5151291 h 5151291"/>
              <a:gd name="connsiteX4" fmla="*/ 0 w 3896346"/>
              <a:gd name="connsiteY4" fmla="*/ 5143499 h 5151291"/>
              <a:gd name="connsiteX0" fmla="*/ 0 w 3888554"/>
              <a:gd name="connsiteY0" fmla="*/ 5143499 h 5143499"/>
              <a:gd name="connsiteX1" fmla="*/ 971550 w 3888554"/>
              <a:gd name="connsiteY1" fmla="*/ 0 h 5143499"/>
              <a:gd name="connsiteX2" fmla="*/ 3886200 w 3888554"/>
              <a:gd name="connsiteY2" fmla="*/ 0 h 5143499"/>
              <a:gd name="connsiteX3" fmla="*/ 3888554 w 3888554"/>
              <a:gd name="connsiteY3" fmla="*/ 5120125 h 5143499"/>
              <a:gd name="connsiteX4" fmla="*/ 0 w 3888554"/>
              <a:gd name="connsiteY4" fmla="*/ 5143499 h 5143499"/>
              <a:gd name="connsiteX0" fmla="*/ 0 w 3888554"/>
              <a:gd name="connsiteY0" fmla="*/ 5143499 h 5143500"/>
              <a:gd name="connsiteX1" fmla="*/ 971550 w 3888554"/>
              <a:gd name="connsiteY1" fmla="*/ 0 h 5143500"/>
              <a:gd name="connsiteX2" fmla="*/ 3886200 w 3888554"/>
              <a:gd name="connsiteY2" fmla="*/ 0 h 5143500"/>
              <a:gd name="connsiteX3" fmla="*/ 3888554 w 3888554"/>
              <a:gd name="connsiteY3" fmla="*/ 5143500 h 5143500"/>
              <a:gd name="connsiteX4" fmla="*/ 0 w 3888554"/>
              <a:gd name="connsiteY4" fmla="*/ 5143499 h 514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8554" h="5143500">
                <a:moveTo>
                  <a:pt x="0" y="5143499"/>
                </a:moveTo>
                <a:lnTo>
                  <a:pt x="971550" y="0"/>
                </a:lnTo>
                <a:lnTo>
                  <a:pt x="3886200" y="0"/>
                </a:lnTo>
                <a:cubicBezTo>
                  <a:pt x="3886985" y="1706708"/>
                  <a:pt x="3887769" y="3436792"/>
                  <a:pt x="3888554" y="5143500"/>
                </a:cubicBezTo>
                <a:lnTo>
                  <a:pt x="0" y="5143499"/>
                </a:lnTo>
                <a:close/>
              </a:path>
            </a:pathLst>
          </a:custGeom>
          <a:solidFill>
            <a:schemeClr val="accent1"/>
          </a:solidFill>
          <a:ln>
            <a:noFill/>
          </a:ln>
          <a:extLst>
            <a:ext uri="{FAA26D3D-D897-4be2-8F04-BA451C77F1D7}">
              <ma14:placeholderFlag xmlns:ma14="http://schemas.microsoft.com/office/mac/drawingml/2011/main" xmlns="" val="1"/>
            </a:ext>
            <a:ext uri="{91240B29-F687-4f45-9708-019B960494DF}">
              <a14:hiddenLine xmlns:a14="http://schemas.microsoft.com/office/drawing/2010/main" xmlns="" w="9525">
                <a:solidFill>
                  <a:srgbClr val="000000"/>
                </a:solidFill>
                <a:miter lim="800000"/>
                <a:headEnd/>
                <a:tailEnd/>
              </a14:hiddenLine>
            </a:ext>
          </a:extLst>
        </p:spPr>
        <p:txBody>
          <a:bodyPr anchor="ctr"/>
          <a:lstStyle>
            <a:lvl1pPr marL="0" indent="0" algn="ctr">
              <a:buNone/>
              <a:defRPr baseline="0">
                <a:solidFill>
                  <a:srgbClr val="FFFFFF"/>
                </a:solidFill>
              </a:defRPr>
            </a:lvl1pPr>
          </a:lstStyle>
          <a:p>
            <a:r>
              <a:rPr lang="en-US"/>
              <a:t>Picture Goes Here</a:t>
            </a:r>
          </a:p>
        </p:txBody>
      </p:sp>
      <p:sp>
        <p:nvSpPr>
          <p:cNvPr id="8" name="Title 1"/>
          <p:cNvSpPr>
            <a:spLocks noGrp="1"/>
          </p:cNvSpPr>
          <p:nvPr>
            <p:ph type="title"/>
          </p:nvPr>
        </p:nvSpPr>
        <p:spPr>
          <a:xfrm>
            <a:off x="609600" y="338664"/>
            <a:ext cx="8723744" cy="1143000"/>
          </a:xfrm>
        </p:spPr>
        <p:txBody>
          <a:bodyPr/>
          <a:lstStyle/>
          <a:p>
            <a:r>
              <a:rPr lang="en-US"/>
              <a:t>Click to edit Master title style</a:t>
            </a:r>
          </a:p>
        </p:txBody>
      </p:sp>
    </p:spTree>
    <p:extLst>
      <p:ext uri="{BB962C8B-B14F-4D97-AF65-F5344CB8AC3E}">
        <p14:creationId xmlns:p14="http://schemas.microsoft.com/office/powerpoint/2010/main" val="38387124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1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2"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730258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22951" y="2408827"/>
            <a:ext cx="10972800" cy="1575262"/>
          </a:xfrm>
          <a:ln>
            <a:noFill/>
          </a:ln>
        </p:spPr>
        <p:txBody>
          <a:bodyPr/>
          <a:lstStyle>
            <a:lvl1pPr algn="ctr">
              <a:defRPr sz="11500" b="1">
                <a:solidFill>
                  <a:schemeClr val="tx1"/>
                </a:solidFill>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40634250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Developer Cod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732688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Section Title Accent Color 3">
    <p:bg>
      <p:bgPr>
        <a:solidFill>
          <a:srgbClr val="0078D7"/>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796637" y="2428562"/>
            <a:ext cx="10972800" cy="1575262"/>
          </a:xfrm>
          <a:ln>
            <a:noFill/>
          </a:ln>
        </p:spPr>
        <p:txBody>
          <a:bodyPr/>
          <a:lstStyle>
            <a:lvl1pPr algn="ctr">
              <a:defRPr sz="11500" b="1">
                <a:solidFill>
                  <a:schemeClr val="tx1"/>
                </a:solidFill>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24433708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07758" y="2765367"/>
            <a:ext cx="10353762" cy="970450"/>
          </a:xfrm>
        </p:spPr>
        <p:txBody>
          <a:bodyPr>
            <a:noAutofit/>
          </a:bodyPr>
          <a:lstStyle>
            <a:lvl1pPr>
              <a:defRPr sz="11500">
                <a:latin typeface="Calibri" panose="020F0502020204030204" pitchFamily="34" charset="0"/>
                <a:cs typeface="Calibri" panose="020F0502020204030204" pitchFamily="34" charset="0"/>
              </a:defRPr>
            </a:lvl1pPr>
          </a:lstStyle>
          <a:p>
            <a:r>
              <a:rPr lang="en-US"/>
              <a:t>Section Break</a:t>
            </a:r>
          </a:p>
        </p:txBody>
      </p:sp>
    </p:spTree>
    <p:extLst>
      <p:ext uri="{BB962C8B-B14F-4D97-AF65-F5344CB8AC3E}">
        <p14:creationId xmlns:p14="http://schemas.microsoft.com/office/powerpoint/2010/main" val="5853392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 y="617220"/>
            <a:ext cx="3147060" cy="5251874"/>
          </a:xfrm>
        </p:spPr>
        <p:txBody>
          <a:bodyPr anchor="ctr">
            <a:normAutofit/>
          </a:bodyPr>
          <a:lstStyle>
            <a:lvl1pPr algn="r">
              <a:defRPr sz="3187">
                <a:solidFill>
                  <a:schemeClr val="bg1">
                    <a:lumMod val="50000"/>
                  </a:schemeClr>
                </a:solidFill>
                <a:latin typeface="+mj-lt"/>
              </a:defRPr>
            </a:lvl1pPr>
            <a:lvl2pPr algn="r">
              <a:defRPr sz="2789">
                <a:solidFill>
                  <a:schemeClr val="bg1">
                    <a:lumMod val="50000"/>
                  </a:schemeClr>
                </a:solidFill>
                <a:latin typeface="+mj-lt"/>
              </a:defRPr>
            </a:lvl2pPr>
            <a:lvl3pPr algn="r">
              <a:defRPr sz="1992">
                <a:solidFill>
                  <a:schemeClr val="bg1">
                    <a:lumMod val="50000"/>
                  </a:schemeClr>
                </a:solidFill>
                <a:latin typeface="+mj-lt"/>
              </a:defRPr>
            </a:lvl3pPr>
            <a:lvl4pPr algn="r">
              <a:defRPr sz="1992">
                <a:solidFill>
                  <a:schemeClr val="bg1">
                    <a:lumMod val="50000"/>
                  </a:schemeClr>
                </a:solidFill>
                <a:latin typeface="+mj-lt"/>
              </a:defRPr>
            </a:lvl4pPr>
            <a:lvl5pPr algn="r">
              <a:defRPr sz="1992">
                <a:solidFill>
                  <a:schemeClr val="bg1">
                    <a:lumMod val="50000"/>
                  </a:schemeClr>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CFB0E376-236E-4A05-B0A4-A635CBA14650}"/>
              </a:ext>
            </a:extLst>
          </p:cNvPr>
          <p:cNvCxnSpPr>
            <a:cxnSpLocks/>
          </p:cNvCxnSpPr>
          <p:nvPr/>
        </p:nvCxnSpPr>
        <p:spPr>
          <a:xfrm>
            <a:off x="3848100" y="472441"/>
            <a:ext cx="0" cy="568452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 name="Content Placeholder 2">
            <a:extLst>
              <a:ext uri="{FF2B5EF4-FFF2-40B4-BE49-F238E27FC236}">
                <a16:creationId xmlns:a16="http://schemas.microsoft.com/office/drawing/2014/main" id="{E2BE4709-64DD-410B-829F-0D710D87116E}"/>
              </a:ext>
            </a:extLst>
          </p:cNvPr>
          <p:cNvSpPr>
            <a:spLocks noGrp="1"/>
          </p:cNvSpPr>
          <p:nvPr>
            <p:ph idx="10"/>
          </p:nvPr>
        </p:nvSpPr>
        <p:spPr>
          <a:xfrm>
            <a:off x="4183382" y="617220"/>
            <a:ext cx="7002778" cy="5251874"/>
          </a:xfrm>
        </p:spPr>
        <p:txBody>
          <a:bodyPr anchor="ctr">
            <a:normAutofit/>
          </a:bodyPr>
          <a:lstStyle>
            <a:lvl1pPr>
              <a:defRPr sz="3586">
                <a:solidFill>
                  <a:schemeClr val="bg1">
                    <a:lumMod val="50000"/>
                  </a:schemeClr>
                </a:solidFill>
                <a:latin typeface="+mn-lt"/>
              </a:defRPr>
            </a:lvl1pPr>
            <a:lvl2pPr marL="324806" indent="0">
              <a:defRPr sz="3187">
                <a:solidFill>
                  <a:schemeClr val="bg1">
                    <a:lumMod val="50000"/>
                  </a:schemeClr>
                </a:solidFill>
                <a:latin typeface="+mn-lt"/>
              </a:defRPr>
            </a:lvl2pPr>
            <a:lvl3pPr marL="642915" indent="0">
              <a:defRPr sz="2391">
                <a:solidFill>
                  <a:schemeClr val="bg1">
                    <a:lumMod val="50000"/>
                  </a:schemeClr>
                </a:solidFill>
                <a:latin typeface="+mn-lt"/>
              </a:defRPr>
            </a:lvl3pPr>
            <a:lvl4pPr marL="967721" indent="0">
              <a:defRPr sz="2391">
                <a:solidFill>
                  <a:schemeClr val="bg1">
                    <a:lumMod val="50000"/>
                  </a:schemeClr>
                </a:solidFill>
                <a:latin typeface="+mn-lt"/>
              </a:defRPr>
            </a:lvl4pPr>
            <a:lvl5pPr marL="1285829" indent="0">
              <a:defRPr sz="2391">
                <a:solidFill>
                  <a:schemeClr val="bg1">
                    <a:lumMod val="50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05929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p:nvSpPr>
        <p:spPr bwMode="white">
          <a:xfrm>
            <a:off x="4410538" y="6566924"/>
            <a:ext cx="3370924"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a:gradFill>
                  <a:gsLst>
                    <a:gs pos="0">
                      <a:srgbClr val="505050">
                        <a:alpha val="50000"/>
                      </a:srgbClr>
                    </a:gs>
                    <a:gs pos="86000">
                      <a:srgbClr val="505050">
                        <a:alpha val="50000"/>
                      </a:srgbClr>
                    </a:gs>
                  </a:gsLst>
                  <a:lin ang="5400000" scaled="0"/>
                </a:gradFill>
              </a:rPr>
              <a:t>MICROSOFT CONFIDENTIAL – INTERNAL ONLY</a:t>
            </a:r>
          </a:p>
        </p:txBody>
      </p:sp>
    </p:spTree>
    <p:extLst>
      <p:ext uri="{BB962C8B-B14F-4D97-AF65-F5344CB8AC3E}">
        <p14:creationId xmlns:p14="http://schemas.microsoft.com/office/powerpoint/2010/main" val="25997292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419486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6"/>
            <a:ext cx="11653523" cy="2357761"/>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1097280" y="286604"/>
            <a:ext cx="10058400" cy="797130"/>
          </a:xfrm>
        </p:spPr>
        <p:txBody>
          <a:bodyPr/>
          <a:lstStyle/>
          <a:p>
            <a:r>
              <a:rPr lang="en-US"/>
              <a:t>Click to edit Master title style</a:t>
            </a:r>
          </a:p>
        </p:txBody>
      </p:sp>
    </p:spTree>
    <p:extLst>
      <p:ext uri="{BB962C8B-B14F-4D97-AF65-F5344CB8AC3E}">
        <p14:creationId xmlns:p14="http://schemas.microsoft.com/office/powerpoint/2010/main" val="34282577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07867"/>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6219990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43189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cSld name="1_Title Slide">
    <p:spTree>
      <p:nvGrpSpPr>
        <p:cNvPr id="1" name=""/>
        <p:cNvGrpSpPr/>
        <p:nvPr/>
      </p:nvGrpSpPr>
      <p:grpSpPr>
        <a:xfrm>
          <a:off x="0" y="0"/>
          <a:ext cx="0" cy="0"/>
          <a:chOff x="0" y="0"/>
          <a:chExt cx="0" cy="0"/>
        </a:xfrm>
      </p:grpSpPr>
      <p:pic>
        <p:nvPicPr>
          <p:cNvPr id="3" name="Picture 33" descr="winterbranding-image"/>
          <p:cNvPicPr>
            <a:picLocks noChangeAspect="1" noChangeArrowheads="1"/>
          </p:cNvPicPr>
          <p:nvPr/>
        </p:nvPicPr>
        <p:blipFill>
          <a:blip r:embed="rId2"/>
          <a:srcRect/>
          <a:stretch>
            <a:fillRect/>
          </a:stretch>
        </p:blipFill>
        <p:spPr bwMode="auto">
          <a:xfrm>
            <a:off x="2117" y="271463"/>
            <a:ext cx="12189883" cy="1606550"/>
          </a:xfrm>
          <a:prstGeom prst="rect">
            <a:avLst/>
          </a:prstGeom>
          <a:noFill/>
          <a:ln w="9525">
            <a:noFill/>
            <a:miter lim="800000"/>
            <a:headEnd/>
            <a:tailEnd/>
          </a:ln>
        </p:spPr>
      </p:pic>
      <p:pic>
        <p:nvPicPr>
          <p:cNvPr id="4" name="Picture 34" descr="70percent-white"/>
          <p:cNvPicPr>
            <a:picLocks noChangeAspect="1" noChangeArrowheads="1"/>
          </p:cNvPicPr>
          <p:nvPr/>
        </p:nvPicPr>
        <p:blipFill>
          <a:blip r:embed="rId3"/>
          <a:srcRect/>
          <a:stretch>
            <a:fillRect/>
          </a:stretch>
        </p:blipFill>
        <p:spPr bwMode="auto">
          <a:xfrm>
            <a:off x="0" y="1878014"/>
            <a:ext cx="12192000" cy="331787"/>
          </a:xfrm>
          <a:prstGeom prst="rect">
            <a:avLst/>
          </a:prstGeom>
          <a:noFill/>
          <a:ln w="9525">
            <a:noFill/>
            <a:miter lim="800000"/>
            <a:headEnd/>
            <a:tailEnd/>
          </a:ln>
        </p:spPr>
      </p:pic>
      <p:pic>
        <p:nvPicPr>
          <p:cNvPr id="5" name="Picture 38" descr="40persent-white"/>
          <p:cNvPicPr>
            <a:picLocks noChangeAspect="1" noChangeArrowheads="1"/>
          </p:cNvPicPr>
          <p:nvPr/>
        </p:nvPicPr>
        <p:blipFill>
          <a:blip r:embed="rId4"/>
          <a:srcRect/>
          <a:stretch>
            <a:fillRect/>
          </a:stretch>
        </p:blipFill>
        <p:spPr bwMode="auto">
          <a:xfrm>
            <a:off x="2117" y="2209800"/>
            <a:ext cx="12189883" cy="3436938"/>
          </a:xfrm>
          <a:prstGeom prst="rect">
            <a:avLst/>
          </a:prstGeom>
          <a:noFill/>
          <a:ln w="9525">
            <a:noFill/>
            <a:miter lim="800000"/>
            <a:headEnd/>
            <a:tailEnd/>
          </a:ln>
        </p:spPr>
      </p:pic>
      <p:pic>
        <p:nvPicPr>
          <p:cNvPr id="6" name="Picture 41" descr="30persent-white-gradient"/>
          <p:cNvPicPr>
            <a:picLocks noChangeAspect="1" noChangeArrowheads="1"/>
          </p:cNvPicPr>
          <p:nvPr/>
        </p:nvPicPr>
        <p:blipFill>
          <a:blip r:embed="rId5"/>
          <a:srcRect/>
          <a:stretch>
            <a:fillRect/>
          </a:stretch>
        </p:blipFill>
        <p:spPr bwMode="auto">
          <a:xfrm>
            <a:off x="0" y="5648326"/>
            <a:ext cx="12192000" cy="322263"/>
          </a:xfrm>
          <a:prstGeom prst="rect">
            <a:avLst/>
          </a:prstGeom>
          <a:noFill/>
          <a:ln w="9525">
            <a:noFill/>
            <a:miter lim="800000"/>
            <a:headEnd/>
            <a:tailEnd/>
          </a:ln>
        </p:spPr>
      </p:pic>
      <p:pic>
        <p:nvPicPr>
          <p:cNvPr id="7" name="Picture 42" descr="30persent-white-gradient"/>
          <p:cNvPicPr>
            <a:picLocks noChangeAspect="1" noChangeArrowheads="1"/>
          </p:cNvPicPr>
          <p:nvPr/>
        </p:nvPicPr>
        <p:blipFill>
          <a:blip r:embed="rId5"/>
          <a:srcRect/>
          <a:stretch>
            <a:fillRect/>
          </a:stretch>
        </p:blipFill>
        <p:spPr bwMode="auto">
          <a:xfrm>
            <a:off x="0" y="1"/>
            <a:ext cx="12192000" cy="265113"/>
          </a:xfrm>
          <a:prstGeom prst="rect">
            <a:avLst/>
          </a:prstGeom>
          <a:noFill/>
          <a:ln w="9525">
            <a:noFill/>
            <a:miter lim="800000"/>
            <a:headEnd/>
            <a:tailEnd/>
          </a:ln>
        </p:spPr>
      </p:pic>
      <p:sp>
        <p:nvSpPr>
          <p:cNvPr id="8" name="Text Box 5"/>
          <p:cNvSpPr txBox="1">
            <a:spLocks noChangeArrowheads="1"/>
          </p:cNvSpPr>
          <p:nvPr/>
        </p:nvSpPr>
        <p:spPr bwMode="auto">
          <a:xfrm>
            <a:off x="9347200" y="1219201"/>
            <a:ext cx="2641600" cy="584775"/>
          </a:xfrm>
          <a:prstGeom prst="rect">
            <a:avLst/>
          </a:prstGeom>
          <a:noFill/>
          <a:ln w="12700">
            <a:noFill/>
            <a:miter lim="800000"/>
            <a:headEnd/>
            <a:tailEnd/>
          </a:ln>
          <a:effectLst/>
        </p:spPr>
        <p:txBody>
          <a:bodyPr>
            <a:spAutoFit/>
          </a:bodyPr>
          <a:lstStyle/>
          <a:p>
            <a:pPr algn="r">
              <a:spcBef>
                <a:spcPct val="50000"/>
              </a:spcBef>
              <a:defRPr/>
            </a:pPr>
            <a:r>
              <a:rPr lang="en-US" sz="3200">
                <a:effectLst>
                  <a:outerShdw blurRad="38100" dist="38100" dir="2700000" algn="tl">
                    <a:srgbClr val="000000"/>
                  </a:outerShdw>
                </a:effectLst>
              </a:rPr>
              <a:t>Demo</a:t>
            </a:r>
          </a:p>
        </p:txBody>
      </p:sp>
      <p:sp>
        <p:nvSpPr>
          <p:cNvPr id="18471" name="Rectangle 39"/>
          <p:cNvSpPr>
            <a:spLocks noGrp="1" noChangeArrowheads="1"/>
          </p:cNvSpPr>
          <p:nvPr>
            <p:ph type="ctrTitle"/>
          </p:nvPr>
        </p:nvSpPr>
        <p:spPr>
          <a:xfrm>
            <a:off x="609600" y="2514601"/>
            <a:ext cx="11074400" cy="646331"/>
          </a:xfrm>
        </p:spPr>
        <p:txBody>
          <a:bodyPr/>
          <a:lstStyle>
            <a:lvl1pPr algn="l" rtl="0" eaLnBrk="1" fontAlgn="base" hangingPunct="1">
              <a:lnSpc>
                <a:spcPct val="90000"/>
              </a:lnSpc>
              <a:spcBef>
                <a:spcPct val="0"/>
              </a:spcBef>
              <a:spcAft>
                <a:spcPct val="0"/>
              </a:spcAft>
              <a:defRPr lang="en-US" sz="4000" b="1" kern="1200" dirty="0">
                <a:solidFill>
                  <a:schemeClr val="tx1"/>
                </a:solidFill>
                <a:effectLst>
                  <a:outerShdw blurRad="38100" dist="38100" dir="2700000" algn="tl">
                    <a:srgbClr val="000000"/>
                  </a:outerShdw>
                </a:effectLst>
                <a:latin typeface="Arial" charset="0"/>
                <a:ea typeface="+mn-ea"/>
                <a:cs typeface="+mn-cs"/>
              </a:defRPr>
            </a:lvl1pPr>
          </a:lstStyle>
          <a:p>
            <a:r>
              <a:rPr lang="en-US"/>
              <a:t>Click to edit Master title style</a:t>
            </a:r>
          </a:p>
        </p:txBody>
      </p:sp>
    </p:spTree>
    <p:extLst>
      <p:ext uri="{BB962C8B-B14F-4D97-AF65-F5344CB8AC3E}">
        <p14:creationId xmlns:p14="http://schemas.microsoft.com/office/powerpoint/2010/main" val="4756633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Rectangle 1"/>
          <p:cNvSpPr>
            <a:spLocks noGrp="1"/>
          </p:cNvSpPr>
          <p:nvPr>
            <p:ph type="title"/>
          </p:nvPr>
        </p:nvSpPr>
        <p:spPr/>
        <p:txBody>
          <a:bodyPr rtlCol="0"/>
          <a:lstStyle/>
          <a:p>
            <a:r>
              <a:rPr lang="en-US"/>
              <a:t>Click to edit Master title style</a:t>
            </a:r>
            <a:endParaRPr lang="en-GB"/>
          </a:p>
        </p:txBody>
      </p:sp>
      <p:sp>
        <p:nvSpPr>
          <p:cNvPr id="3" name="Rectangle 2"/>
          <p:cNvSpPr>
            <a:spLocks noGrp="1"/>
          </p:cNvSpPr>
          <p:nvPr>
            <p:ph type="body" idx="1"/>
          </p:nvPr>
        </p:nvSpPr>
        <p:spPr/>
        <p:txBody>
          <a:bodyPr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10568072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Title and Content - Benko">
    <p:spTree>
      <p:nvGrpSpPr>
        <p:cNvPr id="1" name="Shape 736"/>
        <p:cNvGrpSpPr/>
        <p:nvPr/>
      </p:nvGrpSpPr>
      <p:grpSpPr>
        <a:xfrm>
          <a:off x="0" y="0"/>
          <a:ext cx="0" cy="0"/>
          <a:chOff x="0" y="0"/>
          <a:chExt cx="0" cy="0"/>
        </a:xfrm>
      </p:grpSpPr>
      <p:sp>
        <p:nvSpPr>
          <p:cNvPr id="738" name="Shape 738"/>
          <p:cNvSpPr txBox="1">
            <a:spLocks noGrp="1"/>
          </p:cNvSpPr>
          <p:nvPr>
            <p:ph type="body" idx="1"/>
          </p:nvPr>
        </p:nvSpPr>
        <p:spPr>
          <a:xfrm>
            <a:off x="609600" y="1600647"/>
            <a:ext cx="10972800" cy="452511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62ADC4"/>
              </a:buClr>
              <a:buSzPct val="150000"/>
              <a:buFont typeface="Symbol" panose="05050102010706020507" pitchFamily="18" charset="2"/>
              <a:buNone/>
              <a:defRPr sz="3375" b="0" i="0" u="none" strike="noStrike" cap="none">
                <a:solidFill>
                  <a:schemeClr val="bg1">
                    <a:lumMod val="50000"/>
                  </a:schemeClr>
                </a:solidFill>
                <a:latin typeface="Avenir"/>
                <a:ea typeface="Avenir"/>
                <a:cs typeface="Avenir"/>
                <a:sym typeface="Avenir"/>
              </a:defRPr>
            </a:lvl1pPr>
            <a:lvl2pPr marL="324806" marR="0" lvl="1" indent="0" algn="l" rtl="0">
              <a:spcBef>
                <a:spcPts val="844"/>
              </a:spcBef>
              <a:spcAft>
                <a:spcPts val="0"/>
              </a:spcAft>
              <a:buClr>
                <a:srgbClr val="62ADC4"/>
              </a:buClr>
              <a:buSzPct val="145000"/>
              <a:buFont typeface="Avenir"/>
              <a:buNone/>
              <a:defRPr sz="3094" b="0" i="0" u="none" strike="noStrike" cap="none">
                <a:solidFill>
                  <a:srgbClr val="818181"/>
                </a:solidFill>
                <a:latin typeface="Avenir"/>
                <a:ea typeface="Avenir"/>
                <a:cs typeface="Avenir"/>
                <a:sym typeface="Avenir"/>
              </a:defRPr>
            </a:lvl2pPr>
            <a:lvl3pPr marL="642915" marR="0" lvl="2" indent="0" algn="l" rtl="0">
              <a:spcBef>
                <a:spcPts val="844"/>
              </a:spcBef>
              <a:spcAft>
                <a:spcPts val="0"/>
              </a:spcAft>
              <a:buClr>
                <a:srgbClr val="62ADC4"/>
              </a:buClr>
              <a:buSzPct val="145000"/>
              <a:buFont typeface="Avenir"/>
              <a:buNone/>
              <a:defRPr sz="2672" b="0" i="0" u="none" strike="noStrike" cap="none">
                <a:solidFill>
                  <a:srgbClr val="818181"/>
                </a:solidFill>
                <a:latin typeface="Avenir"/>
                <a:ea typeface="Avenir"/>
                <a:cs typeface="Avenir"/>
                <a:sym typeface="Avenir"/>
              </a:defRPr>
            </a:lvl3pPr>
            <a:lvl4pPr marL="967721" marR="0" lvl="3" indent="0" algn="l" rtl="0">
              <a:spcBef>
                <a:spcPts val="844"/>
              </a:spcBef>
              <a:spcAft>
                <a:spcPts val="0"/>
              </a:spcAft>
              <a:buClr>
                <a:srgbClr val="62ADC4"/>
              </a:buClr>
              <a:buSzPct val="145000"/>
              <a:buFont typeface="Avenir"/>
              <a:buNone/>
              <a:defRPr sz="2531" b="0" i="0" u="none" strike="noStrike" cap="none">
                <a:solidFill>
                  <a:srgbClr val="818181"/>
                </a:solidFill>
                <a:latin typeface="Avenir"/>
                <a:ea typeface="Avenir"/>
                <a:cs typeface="Avenir"/>
                <a:sym typeface="Avenir"/>
              </a:defRPr>
            </a:lvl4pPr>
            <a:lvl5pPr marL="1285829" marR="0" lvl="4" indent="0" algn="l" rtl="0">
              <a:spcBef>
                <a:spcPts val="844"/>
              </a:spcBef>
              <a:spcAft>
                <a:spcPts val="0"/>
              </a:spcAft>
              <a:buClr>
                <a:srgbClr val="62ADC4"/>
              </a:buClr>
              <a:buSzPct val="145000"/>
              <a:buFont typeface="Avenir"/>
              <a:buNone/>
              <a:defRPr sz="2250" b="0" i="0" u="none" strike="noStrike" cap="none">
                <a:solidFill>
                  <a:srgbClr val="818181"/>
                </a:solidFill>
                <a:latin typeface="Avenir"/>
                <a:ea typeface="Avenir"/>
                <a:cs typeface="Avenir"/>
                <a:sym typeface="Avenir"/>
              </a:defRPr>
            </a:lvl5pPr>
            <a:lvl6pPr marL="750067" marR="0" lvl="5" indent="-182606" algn="l" rtl="0">
              <a:spcBef>
                <a:spcPts val="3094"/>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6pPr>
            <a:lvl7pPr marL="1071524" marR="0" lvl="6" indent="-182605" algn="l" rtl="0">
              <a:spcBef>
                <a:spcPts val="3094"/>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7pPr>
            <a:lvl8pPr marL="1392982" marR="0" lvl="7" indent="-182605" algn="l" rtl="0">
              <a:spcBef>
                <a:spcPts val="3094"/>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8pPr>
            <a:lvl9pPr marL="1714439" marR="0" lvl="8" indent="-182605" algn="l" rtl="0">
              <a:spcBef>
                <a:spcPts val="3094"/>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Title 5">
            <a:extLst>
              <a:ext uri="{FF2B5EF4-FFF2-40B4-BE49-F238E27FC236}">
                <a16:creationId xmlns:a16="http://schemas.microsoft.com/office/drawing/2014/main" id="{61882A46-1443-4A08-9E44-FB460E4F47BD}"/>
              </a:ext>
            </a:extLst>
          </p:cNvPr>
          <p:cNvSpPr>
            <a:spLocks noGrp="1"/>
          </p:cNvSpPr>
          <p:nvPr>
            <p:ph type="title"/>
          </p:nvPr>
        </p:nvSpPr>
        <p:spPr>
          <a:xfrm>
            <a:off x="609600" y="573040"/>
            <a:ext cx="10972800" cy="696515"/>
          </a:xfrm>
        </p:spPr>
        <p:txBody>
          <a:bodyPr/>
          <a:lstStyle/>
          <a:p>
            <a:r>
              <a:rPr lang="en-US"/>
              <a:t>Click to edit Master title style</a:t>
            </a:r>
          </a:p>
        </p:txBody>
      </p:sp>
    </p:spTree>
    <p:extLst>
      <p:ext uri="{BB962C8B-B14F-4D97-AF65-F5344CB8AC3E}">
        <p14:creationId xmlns:p14="http://schemas.microsoft.com/office/powerpoint/2010/main" val="102673994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2_alt Title and Content - Benko">
    <p:spTree>
      <p:nvGrpSpPr>
        <p:cNvPr id="1" name="Shape 736"/>
        <p:cNvGrpSpPr/>
        <p:nvPr/>
      </p:nvGrpSpPr>
      <p:grpSpPr>
        <a:xfrm>
          <a:off x="0" y="0"/>
          <a:ext cx="0" cy="0"/>
          <a:chOff x="0" y="0"/>
          <a:chExt cx="0" cy="0"/>
        </a:xfrm>
      </p:grpSpPr>
      <p:sp>
        <p:nvSpPr>
          <p:cNvPr id="737" name="Shape 737"/>
          <p:cNvSpPr txBox="1">
            <a:spLocks noGrp="1"/>
          </p:cNvSpPr>
          <p:nvPr>
            <p:ph type="title"/>
          </p:nvPr>
        </p:nvSpPr>
        <p:spPr>
          <a:xfrm>
            <a:off x="609600" y="580430"/>
            <a:ext cx="10219764" cy="696515"/>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4640" b="0" i="0" u="none" strike="noStrike" cap="none">
                <a:solidFill>
                  <a:srgbClr val="1B7ABC"/>
                </a:solidFill>
                <a:latin typeface="Avenir"/>
                <a:ea typeface="Avenir"/>
                <a:cs typeface="Avenir"/>
                <a:sym typeface="Avenir"/>
              </a:defRPr>
            </a:lvl1pPr>
            <a:lvl2pPr marL="0" marR="0" lvl="1" indent="0" algn="l" rtl="0">
              <a:spcBef>
                <a:spcPts val="0"/>
              </a:spcBef>
              <a:spcAft>
                <a:spcPts val="0"/>
              </a:spcAft>
              <a:buNone/>
              <a:defRPr sz="3797" b="0" i="0" u="none" strike="noStrike" cap="none">
                <a:solidFill>
                  <a:srgbClr val="1B7ABC"/>
                </a:solidFill>
                <a:latin typeface="Avenir"/>
                <a:ea typeface="Avenir"/>
                <a:cs typeface="Avenir"/>
                <a:sym typeface="Avenir"/>
              </a:defRPr>
            </a:lvl2pPr>
            <a:lvl3pPr marL="0" marR="0" lvl="2" indent="0" algn="l" rtl="0">
              <a:spcBef>
                <a:spcPts val="0"/>
              </a:spcBef>
              <a:spcAft>
                <a:spcPts val="0"/>
              </a:spcAft>
              <a:buNone/>
              <a:defRPr sz="3797" b="0" i="0" u="none" strike="noStrike" cap="none">
                <a:solidFill>
                  <a:srgbClr val="1B7ABC"/>
                </a:solidFill>
                <a:latin typeface="Avenir"/>
                <a:ea typeface="Avenir"/>
                <a:cs typeface="Avenir"/>
                <a:sym typeface="Avenir"/>
              </a:defRPr>
            </a:lvl3pPr>
            <a:lvl4pPr marL="0" marR="0" lvl="3" indent="0" algn="l" rtl="0">
              <a:spcBef>
                <a:spcPts val="0"/>
              </a:spcBef>
              <a:spcAft>
                <a:spcPts val="0"/>
              </a:spcAft>
              <a:buNone/>
              <a:defRPr sz="3797" b="0" i="0" u="none" strike="noStrike" cap="none">
                <a:solidFill>
                  <a:srgbClr val="1B7ABC"/>
                </a:solidFill>
                <a:latin typeface="Avenir"/>
                <a:ea typeface="Avenir"/>
                <a:cs typeface="Avenir"/>
                <a:sym typeface="Avenir"/>
              </a:defRPr>
            </a:lvl4pPr>
            <a:lvl5pPr marL="0" marR="0" lvl="4" indent="0" algn="l" rtl="0">
              <a:spcBef>
                <a:spcPts val="0"/>
              </a:spcBef>
              <a:spcAft>
                <a:spcPts val="0"/>
              </a:spcAft>
              <a:buNone/>
              <a:defRPr sz="3797" b="0" i="0" u="none" strike="noStrike" cap="none">
                <a:solidFill>
                  <a:srgbClr val="1B7ABC"/>
                </a:solidFill>
                <a:latin typeface="Avenir"/>
                <a:ea typeface="Avenir"/>
                <a:cs typeface="Avenir"/>
                <a:sym typeface="Avenir"/>
              </a:defRPr>
            </a:lvl5pPr>
            <a:lvl6pPr marL="321457" marR="0" lvl="5" indent="0" algn="l" rtl="0">
              <a:spcBef>
                <a:spcPts val="0"/>
              </a:spcBef>
              <a:spcAft>
                <a:spcPts val="0"/>
              </a:spcAft>
              <a:buNone/>
              <a:defRPr sz="3797" b="0" i="0" u="none" strike="noStrike" cap="none">
                <a:solidFill>
                  <a:srgbClr val="1B7ABC"/>
                </a:solidFill>
                <a:latin typeface="Avenir"/>
                <a:ea typeface="Avenir"/>
                <a:cs typeface="Avenir"/>
                <a:sym typeface="Avenir"/>
              </a:defRPr>
            </a:lvl6pPr>
            <a:lvl7pPr marL="642915" marR="0" lvl="6" indent="0" algn="l" rtl="0">
              <a:spcBef>
                <a:spcPts val="0"/>
              </a:spcBef>
              <a:spcAft>
                <a:spcPts val="0"/>
              </a:spcAft>
              <a:buNone/>
              <a:defRPr sz="3797" b="0" i="0" u="none" strike="noStrike" cap="none">
                <a:solidFill>
                  <a:srgbClr val="1B7ABC"/>
                </a:solidFill>
                <a:latin typeface="Avenir"/>
                <a:ea typeface="Avenir"/>
                <a:cs typeface="Avenir"/>
                <a:sym typeface="Avenir"/>
              </a:defRPr>
            </a:lvl7pPr>
            <a:lvl8pPr marL="964372" marR="0" lvl="7" indent="0" algn="l" rtl="0">
              <a:spcBef>
                <a:spcPts val="0"/>
              </a:spcBef>
              <a:spcAft>
                <a:spcPts val="0"/>
              </a:spcAft>
              <a:buNone/>
              <a:defRPr sz="3797" b="0" i="0" u="none" strike="noStrike" cap="none">
                <a:solidFill>
                  <a:srgbClr val="1B7ABC"/>
                </a:solidFill>
                <a:latin typeface="Avenir"/>
                <a:ea typeface="Avenir"/>
                <a:cs typeface="Avenir"/>
                <a:sym typeface="Avenir"/>
              </a:defRPr>
            </a:lvl8pPr>
            <a:lvl9pPr marL="1285829" marR="0" lvl="8" indent="0" algn="l" rtl="0">
              <a:spcBef>
                <a:spcPts val="0"/>
              </a:spcBef>
              <a:spcAft>
                <a:spcPts val="0"/>
              </a:spcAft>
              <a:buNone/>
              <a:defRPr sz="3797" b="0" i="0" u="none" strike="noStrike" cap="none">
                <a:solidFill>
                  <a:srgbClr val="1B7ABC"/>
                </a:solidFill>
                <a:latin typeface="Avenir"/>
                <a:ea typeface="Avenir"/>
                <a:cs typeface="Avenir"/>
                <a:sym typeface="Avenir"/>
              </a:defRPr>
            </a:lvl9pPr>
          </a:lstStyle>
          <a:p>
            <a:r>
              <a:rPr lang="en-US"/>
              <a:t>Click to edit Master title style</a:t>
            </a:r>
            <a:endParaRPr/>
          </a:p>
        </p:txBody>
      </p:sp>
      <p:sp>
        <p:nvSpPr>
          <p:cNvPr id="5" name="Content Placeholder 2">
            <a:extLst>
              <a:ext uri="{FF2B5EF4-FFF2-40B4-BE49-F238E27FC236}">
                <a16:creationId xmlns:a16="http://schemas.microsoft.com/office/drawing/2014/main" id="{95BBA65A-609E-45E8-9305-C8E9E34AFF08}"/>
              </a:ext>
            </a:extLst>
          </p:cNvPr>
          <p:cNvSpPr>
            <a:spLocks noGrp="1"/>
          </p:cNvSpPr>
          <p:nvPr>
            <p:ph idx="11"/>
          </p:nvPr>
        </p:nvSpPr>
        <p:spPr>
          <a:xfrm>
            <a:off x="609601" y="1600646"/>
            <a:ext cx="4926706" cy="4525118"/>
          </a:xfrm>
        </p:spPr>
        <p:txBody>
          <a:bodyPr anchor="t">
            <a:normAutofit/>
          </a:bodyPr>
          <a:lstStyle>
            <a:lvl1pPr>
              <a:defRPr sz="3586">
                <a:solidFill>
                  <a:schemeClr val="bg1">
                    <a:lumMod val="50000"/>
                  </a:schemeClr>
                </a:solidFill>
                <a:latin typeface="Avenir"/>
              </a:defRPr>
            </a:lvl1pPr>
            <a:lvl2pPr marL="324806" indent="0">
              <a:defRPr sz="3187">
                <a:solidFill>
                  <a:schemeClr val="bg1">
                    <a:lumMod val="50000"/>
                  </a:schemeClr>
                </a:solidFill>
                <a:latin typeface="Avenir"/>
              </a:defRPr>
            </a:lvl2pPr>
            <a:lvl3pPr marL="642915" indent="0">
              <a:defRPr sz="2391">
                <a:solidFill>
                  <a:schemeClr val="bg1">
                    <a:lumMod val="50000"/>
                  </a:schemeClr>
                </a:solidFill>
                <a:latin typeface="Avenir"/>
              </a:defRPr>
            </a:lvl3pPr>
            <a:lvl4pPr marL="967721" indent="0">
              <a:defRPr sz="2391">
                <a:solidFill>
                  <a:schemeClr val="bg1">
                    <a:lumMod val="50000"/>
                  </a:schemeClr>
                </a:solidFill>
                <a:latin typeface="Avenir"/>
              </a:defRPr>
            </a:lvl4pPr>
            <a:lvl5pPr marL="1285829" indent="0">
              <a:defRPr sz="2391">
                <a:solidFill>
                  <a:schemeClr val="bg1">
                    <a:lumMod val="50000"/>
                  </a:schemeClr>
                </a:solidFill>
                <a:latin typeface="Aveni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CD53C6CB-66CD-40AF-A972-D8CDC44FD637}"/>
              </a:ext>
            </a:extLst>
          </p:cNvPr>
          <p:cNvSpPr>
            <a:spLocks noGrp="1"/>
          </p:cNvSpPr>
          <p:nvPr>
            <p:ph idx="12"/>
          </p:nvPr>
        </p:nvSpPr>
        <p:spPr>
          <a:xfrm>
            <a:off x="6015959" y="1614592"/>
            <a:ext cx="4926706" cy="4525118"/>
          </a:xfrm>
        </p:spPr>
        <p:txBody>
          <a:bodyPr anchor="t">
            <a:normAutofit/>
          </a:bodyPr>
          <a:lstStyle>
            <a:lvl1pPr>
              <a:defRPr sz="3586">
                <a:solidFill>
                  <a:schemeClr val="bg1">
                    <a:lumMod val="50000"/>
                  </a:schemeClr>
                </a:solidFill>
                <a:latin typeface="Avenir"/>
              </a:defRPr>
            </a:lvl1pPr>
            <a:lvl2pPr marL="324806" indent="0">
              <a:defRPr sz="3187">
                <a:solidFill>
                  <a:schemeClr val="bg1">
                    <a:lumMod val="50000"/>
                  </a:schemeClr>
                </a:solidFill>
                <a:latin typeface="Avenir"/>
              </a:defRPr>
            </a:lvl2pPr>
            <a:lvl3pPr marL="642915" indent="0">
              <a:defRPr sz="2391">
                <a:solidFill>
                  <a:schemeClr val="bg1">
                    <a:lumMod val="50000"/>
                  </a:schemeClr>
                </a:solidFill>
                <a:latin typeface="Avenir"/>
              </a:defRPr>
            </a:lvl3pPr>
            <a:lvl4pPr marL="967721" indent="0">
              <a:defRPr sz="2391">
                <a:solidFill>
                  <a:schemeClr val="bg1">
                    <a:lumMod val="50000"/>
                  </a:schemeClr>
                </a:solidFill>
                <a:latin typeface="Avenir"/>
              </a:defRPr>
            </a:lvl4pPr>
            <a:lvl5pPr marL="1285829" indent="0">
              <a:defRPr sz="2391">
                <a:solidFill>
                  <a:schemeClr val="bg1">
                    <a:lumMod val="50000"/>
                  </a:schemeClr>
                </a:solidFill>
                <a:latin typeface="Aveni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85940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1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tx1"/>
                </a:solidFill>
                <a:latin typeface="Arial Rounded MT Bold" panose="020F0704030504030204" pitchFamily="34" charset="0"/>
              </a:defRPr>
            </a:lvl1pPr>
          </a:lstStyle>
          <a:p>
            <a:r>
              <a:rPr lang="en-US"/>
              <a:t>Section</a:t>
            </a:r>
          </a:p>
        </p:txBody>
      </p:sp>
      <p:sp>
        <p:nvSpPr>
          <p:cNvPr id="3" name="Shape 853">
            <a:extLst>
              <a:ext uri="{FF2B5EF4-FFF2-40B4-BE49-F238E27FC236}">
                <a16:creationId xmlns:a16="http://schemas.microsoft.com/office/drawing/2014/main" id="{7A149B78-4409-490F-87FF-9C759D172864}"/>
              </a:ext>
            </a:extLst>
          </p:cNvPr>
          <p:cNvSpPr/>
          <p:nvPr/>
        </p:nvSpPr>
        <p:spPr>
          <a:xfrm>
            <a:off x="1001696" y="477226"/>
            <a:ext cx="1783976" cy="1777008"/>
          </a:xfrm>
          <a:prstGeom prst="ellipse">
            <a:avLst/>
          </a:prstGeom>
          <a:solidFill>
            <a:srgbClr val="0070C0"/>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
        <p:nvSpPr>
          <p:cNvPr id="4" name="Shape 854">
            <a:extLst>
              <a:ext uri="{FF2B5EF4-FFF2-40B4-BE49-F238E27FC236}">
                <a16:creationId xmlns:a16="http://schemas.microsoft.com/office/drawing/2014/main" id="{324E063C-9B4C-49AC-8B7A-84DD6EDB15F5}"/>
              </a:ext>
            </a:extLst>
          </p:cNvPr>
          <p:cNvSpPr/>
          <p:nvPr/>
        </p:nvSpPr>
        <p:spPr>
          <a:xfrm>
            <a:off x="3198049" y="477226"/>
            <a:ext cx="1783976" cy="1777008"/>
          </a:xfrm>
          <a:prstGeom prst="ellipse">
            <a:avLst/>
          </a:prstGeom>
          <a:solidFill>
            <a:srgbClr val="22BAA8"/>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
        <p:nvSpPr>
          <p:cNvPr id="5" name="Shape 855">
            <a:extLst>
              <a:ext uri="{FF2B5EF4-FFF2-40B4-BE49-F238E27FC236}">
                <a16:creationId xmlns:a16="http://schemas.microsoft.com/office/drawing/2014/main" id="{020B1A3C-ACF4-48DE-A29D-B98895048D11}"/>
              </a:ext>
            </a:extLst>
          </p:cNvPr>
          <p:cNvSpPr/>
          <p:nvPr/>
        </p:nvSpPr>
        <p:spPr>
          <a:xfrm>
            <a:off x="5385437" y="477226"/>
            <a:ext cx="1783976" cy="1777008"/>
          </a:xfrm>
          <a:prstGeom prst="ellipse">
            <a:avLst/>
          </a:prstGeom>
          <a:solidFill>
            <a:srgbClr val="FB9823"/>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
        <p:nvSpPr>
          <p:cNvPr id="6" name="Shape 856">
            <a:extLst>
              <a:ext uri="{FF2B5EF4-FFF2-40B4-BE49-F238E27FC236}">
                <a16:creationId xmlns:a16="http://schemas.microsoft.com/office/drawing/2014/main" id="{1FABA512-58D1-40EF-A875-876C71F1B663}"/>
              </a:ext>
            </a:extLst>
          </p:cNvPr>
          <p:cNvSpPr/>
          <p:nvPr/>
        </p:nvSpPr>
        <p:spPr>
          <a:xfrm>
            <a:off x="7572825" y="477226"/>
            <a:ext cx="1783976" cy="1777008"/>
          </a:xfrm>
          <a:prstGeom prst="ellipse">
            <a:avLst/>
          </a:prstGeom>
          <a:solidFill>
            <a:srgbClr val="4A5599"/>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
        <p:nvSpPr>
          <p:cNvPr id="7" name="Shape 857">
            <a:extLst>
              <a:ext uri="{FF2B5EF4-FFF2-40B4-BE49-F238E27FC236}">
                <a16:creationId xmlns:a16="http://schemas.microsoft.com/office/drawing/2014/main" id="{ADD5A0A0-833C-4BAB-81A0-6C78B31778CB}"/>
              </a:ext>
            </a:extLst>
          </p:cNvPr>
          <p:cNvSpPr/>
          <p:nvPr/>
        </p:nvSpPr>
        <p:spPr>
          <a:xfrm>
            <a:off x="9760214" y="477226"/>
            <a:ext cx="1783976" cy="1777008"/>
          </a:xfrm>
          <a:prstGeom prst="ellipse">
            <a:avLst/>
          </a:prstGeom>
          <a:solidFill>
            <a:srgbClr val="B4B4B4"/>
          </a:solidFill>
          <a:ln>
            <a:noFill/>
          </a:ln>
        </p:spPr>
        <p:txBody>
          <a:bodyPr lIns="0" tIns="0" rIns="0" bIns="0" anchor="t" anchorCtr="0">
            <a:noAutofit/>
          </a:bodyPr>
          <a:lstStyle/>
          <a:p>
            <a:pPr marL="0" marR="0" lvl="0" indent="0" algn="ctr" rtl="0">
              <a:lnSpc>
                <a:spcPct val="100000"/>
              </a:lnSpc>
              <a:spcBef>
                <a:spcPts val="0"/>
              </a:spcBef>
              <a:spcAft>
                <a:spcPts val="0"/>
              </a:spcAft>
              <a:buNone/>
            </a:pPr>
            <a:endParaRPr sz="2812" b="0" i="0" u="none">
              <a:solidFill>
                <a:schemeClr val="dk1"/>
              </a:solidFill>
              <a:latin typeface="+mn-lt"/>
              <a:ea typeface="Gill Sans"/>
              <a:cs typeface="Gill Sans"/>
              <a:sym typeface="Gill Sans"/>
            </a:endParaRPr>
          </a:p>
        </p:txBody>
      </p:sp>
    </p:spTree>
    <p:extLst>
      <p:ext uri="{BB962C8B-B14F-4D97-AF65-F5344CB8AC3E}">
        <p14:creationId xmlns:p14="http://schemas.microsoft.com/office/powerpoint/2010/main" val="108186152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736282"/>
          </a:xfrm>
        </p:spPr>
        <p:txBody>
          <a:bodyPr/>
          <a:lstStyle/>
          <a:p>
            <a:r>
              <a:rPr lang="en-US"/>
              <a:t>Click to edit Master title style</a:t>
            </a:r>
          </a:p>
        </p:txBody>
      </p:sp>
      <p:sp>
        <p:nvSpPr>
          <p:cNvPr id="3" name="Text Placeholder 2"/>
          <p:cNvSpPr>
            <a:spLocks noGrp="1"/>
          </p:cNvSpPr>
          <p:nvPr>
            <p:ph type="body" idx="1"/>
          </p:nvPr>
        </p:nvSpPr>
        <p:spPr>
          <a:xfrm>
            <a:off x="1097280" y="1100381"/>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1836662"/>
            <a:ext cx="4937760" cy="4270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100381"/>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1836662"/>
            <a:ext cx="4937760" cy="4270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683896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10_Custom Layout">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1755526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11_Custom Layout">
    <p:bg>
      <p:bgPr>
        <a:solidFill>
          <a:srgbClr val="22BAA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01936" y="2904703"/>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98188078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12_Custom Layout">
    <p:bg>
      <p:bgPr>
        <a:solidFill>
          <a:srgbClr val="FB982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7154400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13_Custom Layout">
    <p:bg>
      <p:bgPr>
        <a:solidFill>
          <a:srgbClr val="4A559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4946769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14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34462990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15_Custom Layout">
    <p:bg>
      <p:bgPr>
        <a:solidFill>
          <a:schemeClr val="bg1">
            <a:lumMod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bg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88925281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16_Custom Layout">
    <p:bg>
      <p:bgPr>
        <a:solidFill>
          <a:srgbClr val="B4B4B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947-8186-4158-9EF6-F4EFC4F0477A}"/>
              </a:ext>
            </a:extLst>
          </p:cNvPr>
          <p:cNvSpPr>
            <a:spLocks noGrp="1"/>
          </p:cNvSpPr>
          <p:nvPr>
            <p:ph type="title" hasCustomPrompt="1"/>
          </p:nvPr>
        </p:nvSpPr>
        <p:spPr>
          <a:xfrm>
            <a:off x="814760" y="2857867"/>
            <a:ext cx="10729430" cy="1142267"/>
          </a:xfrm>
          <a:ln>
            <a:noFill/>
          </a:ln>
        </p:spPr>
        <p:txBody>
          <a:bodyPr/>
          <a:lstStyle>
            <a:lvl1pPr algn="ctr">
              <a:defRPr sz="11671" b="1">
                <a:solidFill>
                  <a:schemeClr val="tx1"/>
                </a:solidFill>
                <a:latin typeface="Arial Rounded MT Bold" panose="020F0704030504030204" pitchFamily="34" charset="0"/>
              </a:defRPr>
            </a:lvl1pPr>
          </a:lstStyle>
          <a:p>
            <a:r>
              <a:rPr lang="en-US"/>
              <a:t>Section</a:t>
            </a:r>
          </a:p>
        </p:txBody>
      </p:sp>
    </p:spTree>
    <p:extLst>
      <p:ext uri="{BB962C8B-B14F-4D97-AF65-F5344CB8AC3E}">
        <p14:creationId xmlns:p14="http://schemas.microsoft.com/office/powerpoint/2010/main" val="6063199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8"/>
            <a:ext cx="11653523" cy="1858201"/>
          </a:xfrm>
        </p:spPr>
        <p:txBody>
          <a:bodyPr/>
          <a:lstStyle>
            <a:lvl1pPr marL="0" indent="0">
              <a:buNone/>
              <a:defRPr>
                <a:gradFill>
                  <a:gsLst>
                    <a:gs pos="20354">
                      <a:schemeClr val="tx2"/>
                    </a:gs>
                    <a:gs pos="40000">
                      <a:schemeClr val="tx2"/>
                    </a:gs>
                  </a:gsLst>
                  <a:lin ang="5400000" scaled="0"/>
                </a:gradFill>
              </a:defRPr>
            </a:lvl1pPr>
            <a:lvl2pPr marL="0" indent="0">
              <a:buFontTx/>
              <a:buNone/>
              <a:defRPr sz="1953"/>
            </a:lvl2pPr>
            <a:lvl3pPr marL="223201" indent="0">
              <a:buNone/>
              <a:defRPr/>
            </a:lvl3pPr>
            <a:lvl4pPr marL="446401" indent="0">
              <a:buNone/>
              <a:defRPr/>
            </a:lvl4pPr>
            <a:lvl5pPr marL="66960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58386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Code and Descriptio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2823" y="365126"/>
            <a:ext cx="11346611" cy="670045"/>
          </a:xfrm>
        </p:spPr>
        <p:txBody>
          <a:bodyPr/>
          <a:lstStyle>
            <a:lvl1pPr>
              <a:defRPr>
                <a:solidFill>
                  <a:srgbClr val="0070C0"/>
                </a:solidFill>
              </a:defRPr>
            </a:lvl1pPr>
          </a:lstStyle>
          <a:p>
            <a:r>
              <a:rPr lang="en-US"/>
              <a:t>Click to edit Master title style</a:t>
            </a:r>
          </a:p>
        </p:txBody>
      </p:sp>
      <p:sp>
        <p:nvSpPr>
          <p:cNvPr id="3" name="Content Placeholder 2"/>
          <p:cNvSpPr>
            <a:spLocks noGrp="1"/>
          </p:cNvSpPr>
          <p:nvPr>
            <p:ph sz="half" idx="1"/>
          </p:nvPr>
        </p:nvSpPr>
        <p:spPr>
          <a:xfrm>
            <a:off x="442824" y="1167443"/>
            <a:ext cx="4019909" cy="5492149"/>
          </a:xfrm>
          <a:solidFill>
            <a:schemeClr val="bg1">
              <a:lumMod val="50000"/>
            </a:schemeClr>
          </a:solidFill>
        </p:spPr>
        <p:txBody>
          <a:bodyPr anchor="ctr"/>
          <a:lstStyle>
            <a:lvl1pPr>
              <a:defRPr sz="2391">
                <a:solidFill>
                  <a:schemeClr val="bg2"/>
                </a:solidFill>
              </a:defRPr>
            </a:lvl1pPr>
            <a:lvl2pPr>
              <a:defRPr sz="1992">
                <a:solidFill>
                  <a:schemeClr val="bg2"/>
                </a:solidFill>
              </a:defRPr>
            </a:lvl2pPr>
            <a:lvl3pPr>
              <a:defRPr sz="1793">
                <a:solidFill>
                  <a:schemeClr val="bg2"/>
                </a:solidFill>
              </a:defRPr>
            </a:lvl3pPr>
            <a:lvl4pPr>
              <a:defRPr sz="1594">
                <a:solidFill>
                  <a:schemeClr val="bg2"/>
                </a:solidFill>
              </a:defRPr>
            </a:lvl4pPr>
            <a:lvl5pPr>
              <a:defRPr sz="1594">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ounded Rectangle 3"/>
          <p:cNvSpPr/>
          <p:nvPr/>
        </p:nvSpPr>
        <p:spPr>
          <a:xfrm>
            <a:off x="4462733" y="1167443"/>
            <a:ext cx="7326702" cy="2969720"/>
          </a:xfrm>
          <a:prstGeom prst="roundRect">
            <a:avLst>
              <a:gd name="adj" fmla="val 2416"/>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66"/>
          </a:p>
        </p:txBody>
      </p:sp>
      <p:sp>
        <p:nvSpPr>
          <p:cNvPr id="8" name="Content Placeholder 2"/>
          <p:cNvSpPr>
            <a:spLocks noGrp="1"/>
          </p:cNvSpPr>
          <p:nvPr>
            <p:ph idx="13"/>
          </p:nvPr>
        </p:nvSpPr>
        <p:spPr>
          <a:xfrm>
            <a:off x="4462732" y="1167443"/>
            <a:ext cx="7326702" cy="5492149"/>
          </a:xfrm>
          <a:solidFill>
            <a:schemeClr val="bg1">
              <a:lumMod val="95000"/>
            </a:schemeClr>
          </a:solidFill>
        </p:spPr>
        <p:txBody>
          <a:bodyPr anchor="ctr">
            <a:normAutofit/>
          </a:bodyPr>
          <a:lstStyle>
            <a:lvl1pPr marL="0" indent="0">
              <a:lnSpc>
                <a:spcPct val="90000"/>
              </a:lnSpc>
              <a:buNone/>
              <a:defRPr sz="1594">
                <a:latin typeface="Lucida Console" panose="020B0609040504020204" pitchFamily="49" charset="0"/>
              </a:defRPr>
            </a:lvl1pPr>
            <a:lvl2pPr marL="455408" indent="0">
              <a:lnSpc>
                <a:spcPct val="90000"/>
              </a:lnSpc>
              <a:buNone/>
              <a:defRPr sz="1594">
                <a:latin typeface="Lucida Console" panose="020B0609040504020204" pitchFamily="49" charset="0"/>
              </a:defRPr>
            </a:lvl2pPr>
            <a:lvl3pPr marL="910817" indent="0">
              <a:lnSpc>
                <a:spcPct val="90000"/>
              </a:lnSpc>
              <a:buNone/>
              <a:defRPr sz="1594">
                <a:latin typeface="Lucida Console" panose="020B0609040504020204" pitchFamily="49" charset="0"/>
              </a:defRPr>
            </a:lvl3pPr>
            <a:lvl4pPr marL="1366226" indent="0">
              <a:lnSpc>
                <a:spcPct val="90000"/>
              </a:lnSpc>
              <a:buNone/>
              <a:defRPr sz="1594">
                <a:latin typeface="Lucida Console" panose="020B0609040504020204" pitchFamily="49" charset="0"/>
              </a:defRPr>
            </a:lvl4pPr>
            <a:lvl5pPr marL="1821634" indent="0">
              <a:lnSpc>
                <a:spcPct val="90000"/>
              </a:lnSpc>
              <a:buNone/>
              <a:defRPr sz="1594">
                <a:latin typeface="Lucida Console" panose="020B0609040504020204" pitchFamily="49"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6411373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59.xml><?xml version="1.0" encoding="utf-8"?>
<p:sldLayout xmlns:a="http://schemas.openxmlformats.org/drawingml/2006/main" xmlns:r="http://schemas.openxmlformats.org/officeDocument/2006/relationships" xmlns:p="http://schemas.openxmlformats.org/presentationml/2006/main">
  <p:cSld name="1_Title Only - dark blue">
    <p:bg>
      <p:bgPr>
        <a:solidFill>
          <a:srgbClr val="4A5599"/>
        </a:solidFill>
        <a:effectLst/>
      </p:bgPr>
    </p:bg>
    <p:spTree>
      <p:nvGrpSpPr>
        <p:cNvPr id="1" name=""/>
        <p:cNvGrpSpPr/>
        <p:nvPr/>
      </p:nvGrpSpPr>
      <p:grpSpPr>
        <a:xfrm>
          <a:off x="0" y="0"/>
          <a:ext cx="0" cy="0"/>
          <a:chOff x="0" y="0"/>
          <a:chExt cx="0" cy="0"/>
        </a:xfrm>
      </p:grpSpPr>
      <p:sp>
        <p:nvSpPr>
          <p:cNvPr id="5" name="Rectangle 4"/>
          <p:cNvSpPr/>
          <p:nvPr/>
        </p:nvSpPr>
        <p:spPr>
          <a:xfrm>
            <a:off x="0" y="-1"/>
            <a:ext cx="4876800" cy="685800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4"/>
          </a:p>
        </p:txBody>
      </p:sp>
      <p:sp>
        <p:nvSpPr>
          <p:cNvPr id="2" name="Title 1"/>
          <p:cNvSpPr>
            <a:spLocks noGrp="1"/>
          </p:cNvSpPr>
          <p:nvPr>
            <p:ph type="title" hasCustomPrompt="1"/>
          </p:nvPr>
        </p:nvSpPr>
        <p:spPr>
          <a:xfrm>
            <a:off x="379720" y="533400"/>
            <a:ext cx="4097511" cy="1371600"/>
          </a:xfrm>
        </p:spPr>
        <p:txBody>
          <a:bodyPr>
            <a:noAutofit/>
          </a:bodyPr>
          <a:lstStyle>
            <a:lvl1pPr algn="ctr">
              <a:defRPr sz="9562">
                <a:solidFill>
                  <a:schemeClr val="bg1"/>
                </a:solidFill>
                <a:latin typeface="Arial Rounded MT Bold" panose="020F0704030504030204" pitchFamily="34" charset="0"/>
              </a:defRPr>
            </a:lvl1pPr>
          </a:lstStyle>
          <a:p>
            <a:r>
              <a:rPr lang="en-US"/>
              <a:t>DEMO</a:t>
            </a:r>
          </a:p>
        </p:txBody>
      </p:sp>
      <p:sp>
        <p:nvSpPr>
          <p:cNvPr id="4" name="Content Placeholder 3"/>
          <p:cNvSpPr>
            <a:spLocks noGrp="1"/>
          </p:cNvSpPr>
          <p:nvPr>
            <p:ph sz="half" idx="2" hasCustomPrompt="1"/>
          </p:nvPr>
        </p:nvSpPr>
        <p:spPr>
          <a:xfrm>
            <a:off x="609600" y="2292350"/>
            <a:ext cx="3867630" cy="3575050"/>
          </a:xfrm>
        </p:spPr>
        <p:txBody>
          <a:bodyPr/>
          <a:lstStyle>
            <a:lvl1pPr>
              <a:defRPr sz="2391">
                <a:solidFill>
                  <a:schemeClr val="bg1"/>
                </a:solidFill>
              </a:defRPr>
            </a:lvl1pPr>
            <a:lvl2pPr marL="321457" indent="0">
              <a:defRPr sz="1992">
                <a:solidFill>
                  <a:schemeClr val="bg1"/>
                </a:solidFill>
              </a:defRPr>
            </a:lvl2pPr>
            <a:lvl3pPr marL="642915" indent="0">
              <a:defRPr sz="1793">
                <a:solidFill>
                  <a:schemeClr val="bg1"/>
                </a:solidFill>
              </a:defRPr>
            </a:lvl3pPr>
            <a:lvl4pPr>
              <a:defRPr sz="1594"/>
            </a:lvl4pPr>
            <a:lvl5pPr>
              <a:defRPr sz="1594"/>
            </a:lvl5pPr>
            <a:lvl6pPr>
              <a:defRPr sz="1594"/>
            </a:lvl6pPr>
            <a:lvl7pPr>
              <a:defRPr sz="1594"/>
            </a:lvl7pPr>
            <a:lvl8pPr>
              <a:defRPr sz="1594"/>
            </a:lvl8pPr>
            <a:lvl9pPr>
              <a:defRPr sz="1594"/>
            </a:lvl9pPr>
          </a:lstStyle>
          <a:p>
            <a:pPr lvl="0"/>
            <a:r>
              <a:rPr lang="en-US"/>
              <a:t>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5D4FA1F1-9E59-471C-91B0-B7768A4037D5}"/>
              </a:ext>
            </a:extLst>
          </p:cNvPr>
          <p:cNvSpPr>
            <a:spLocks noGrp="1"/>
          </p:cNvSpPr>
          <p:nvPr>
            <p:ph sz="half" idx="10" hasCustomPrompt="1"/>
          </p:nvPr>
        </p:nvSpPr>
        <p:spPr>
          <a:xfrm>
            <a:off x="5256520" y="449036"/>
            <a:ext cx="6249680" cy="5939518"/>
          </a:xfrm>
        </p:spPr>
        <p:txBody>
          <a:bodyPr/>
          <a:lstStyle>
            <a:lvl1pPr>
              <a:defRPr sz="2391">
                <a:solidFill>
                  <a:schemeClr val="bg1"/>
                </a:solidFill>
              </a:defRPr>
            </a:lvl1pPr>
            <a:lvl2pPr marL="284624" indent="0">
              <a:defRPr sz="1992">
                <a:solidFill>
                  <a:schemeClr val="bg1"/>
                </a:solidFill>
              </a:defRPr>
            </a:lvl2pPr>
            <a:lvl3pPr marL="642915" indent="0">
              <a:defRPr sz="1793">
                <a:solidFill>
                  <a:schemeClr val="bg1"/>
                </a:solidFill>
              </a:defRPr>
            </a:lvl3pPr>
            <a:lvl4pPr>
              <a:defRPr sz="1594"/>
            </a:lvl4pPr>
            <a:lvl5pPr>
              <a:defRPr sz="1594"/>
            </a:lvl5pPr>
            <a:lvl6pPr>
              <a:defRPr sz="1594"/>
            </a:lvl6pPr>
            <a:lvl7pPr>
              <a:defRPr sz="1594"/>
            </a:lvl7pPr>
            <a:lvl8pPr>
              <a:defRPr sz="1594"/>
            </a:lvl8pPr>
            <a:lvl9pPr>
              <a:defRPr sz="1594"/>
            </a:lvl9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89342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678597"/>
          </a:xfrm>
        </p:spPr>
        <p:txBody>
          <a:bodyPr/>
          <a:lstStyle/>
          <a:p>
            <a:r>
              <a:rPr lang="en-US"/>
              <a:t>Click to edit Master title style</a:t>
            </a:r>
          </a:p>
        </p:txBody>
      </p:sp>
    </p:spTree>
    <p:extLst>
      <p:ext uri="{BB962C8B-B14F-4D97-AF65-F5344CB8AC3E}">
        <p14:creationId xmlns:p14="http://schemas.microsoft.com/office/powerpoint/2010/main" val="43700715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267200" y="1761067"/>
            <a:ext cx="7459288" cy="3395132"/>
          </a:xfrm>
        </p:spPr>
        <p:txBody>
          <a:bodyPr anchor="ctr"/>
          <a:lstStyle>
            <a:lvl1pPr algn="ctr">
              <a:defRPr sz="4000" b="0" cap="none"/>
            </a:lvl1pPr>
          </a:lstStyle>
          <a:p>
            <a:r>
              <a:rPr lang="en-US" dirty="0"/>
              <a:t>Click to edit Master title style</a:t>
            </a:r>
          </a:p>
        </p:txBody>
      </p:sp>
      <p:sp>
        <p:nvSpPr>
          <p:cNvPr id="4" name="Date Placeholder 3"/>
          <p:cNvSpPr>
            <a:spLocks noGrp="1"/>
          </p:cNvSpPr>
          <p:nvPr>
            <p:ph type="dt" sz="half" idx="10"/>
          </p:nvPr>
        </p:nvSpPr>
        <p:spPr/>
        <p:txBody>
          <a:bodyPr/>
          <a:lstStyle/>
          <a:p>
            <a:pPr defTabSz="457189">
              <a:defRPr/>
            </a:pPr>
            <a:fld id="{48A87A34-81AB-432B-8DAE-1953F412C126}" type="datetimeFigureOut">
              <a:rPr lang="en-US" smtClean="0">
                <a:solidFill>
                  <a:prstClr val="white">
                    <a:lumMod val="95000"/>
                  </a:prstClr>
                </a:solidFill>
                <a:effectLst>
                  <a:outerShdw blurRad="50800" dist="38100" dir="2700000" algn="tl" rotWithShape="0">
                    <a:prstClr val="black">
                      <a:alpha val="43000"/>
                    </a:prstClr>
                  </a:outerShdw>
                </a:effectLst>
              </a:rPr>
              <a:pPr defTabSz="457189">
                <a:defRPr/>
              </a:pPr>
              <a:t>8/18/2023</a:t>
            </a:fld>
            <a:endParaRPr lang="en-US" dirty="0">
              <a:solidFill>
                <a:prstClr val="white">
                  <a:lumMod val="95000"/>
                </a:prstClr>
              </a:solidFill>
              <a:effectLst>
                <a:outerShdw blurRad="50800" dist="38100" dir="2700000" algn="tl" rotWithShape="0">
                  <a:prstClr val="black">
                    <a:alpha val="43000"/>
                  </a:prstClr>
                </a:outerShdw>
              </a:effectLst>
            </a:endParaRPr>
          </a:p>
        </p:txBody>
      </p:sp>
      <p:sp>
        <p:nvSpPr>
          <p:cNvPr id="5" name="Footer Placeholder 4"/>
          <p:cNvSpPr>
            <a:spLocks noGrp="1"/>
          </p:cNvSpPr>
          <p:nvPr>
            <p:ph type="ftr" sz="quarter" idx="11"/>
          </p:nvPr>
        </p:nvSpPr>
        <p:spPr/>
        <p:txBody>
          <a:bodyPr/>
          <a:lstStyle/>
          <a:p>
            <a:pPr defTabSz="457189">
              <a:defRPr/>
            </a:pPr>
            <a:endParaRPr lang="en-US" dirty="0">
              <a:solidFill>
                <a:prstClr val="white">
                  <a:lumMod val="95000"/>
                </a:prstClr>
              </a:solidFill>
              <a:effectLst>
                <a:outerShdw blurRad="50800" dist="38100" dir="2700000" algn="tl" rotWithShape="0">
                  <a:prstClr val="black">
                    <a:alpha val="43000"/>
                  </a:prstClr>
                </a:outerShdw>
              </a:effectLst>
            </a:endParaRPr>
          </a:p>
        </p:txBody>
      </p:sp>
      <p:sp>
        <p:nvSpPr>
          <p:cNvPr id="6" name="Slide Number Placeholder 5"/>
          <p:cNvSpPr>
            <a:spLocks noGrp="1"/>
          </p:cNvSpPr>
          <p:nvPr>
            <p:ph type="sldNum" sz="quarter" idx="12"/>
          </p:nvPr>
        </p:nvSpPr>
        <p:spPr/>
        <p:txBody>
          <a:bodyPr/>
          <a:lstStyle/>
          <a:p>
            <a:pPr defTabSz="457189">
              <a:defRPr/>
            </a:pPr>
            <a:fld id="{6D22F896-40B5-4ADD-8801-0D06FADFA095}" type="slidenum">
              <a:rPr lang="en-US" smtClean="0">
                <a:solidFill>
                  <a:prstClr val="white">
                    <a:lumMod val="95000"/>
                  </a:prstClr>
                </a:solidFill>
                <a:effectLst>
                  <a:outerShdw blurRad="50800" dist="38100" dir="2700000" algn="tl" rotWithShape="0">
                    <a:prstClr val="black">
                      <a:alpha val="43000"/>
                    </a:prstClr>
                  </a:outerShdw>
                </a:effectLst>
              </a:rPr>
              <a:pPr defTabSz="457189">
                <a:defRPr/>
              </a:pPr>
              <a:t>‹#›</a:t>
            </a:fld>
            <a:endParaRPr lang="en-US" dirty="0">
              <a:solidFill>
                <a:prstClr val="white">
                  <a:lumMod val="95000"/>
                </a:prstClr>
              </a:solidFill>
              <a:effectLst>
                <a:outerShdw blurRad="50800" dist="38100" dir="2700000" algn="tl" rotWithShape="0">
                  <a:prstClr val="black">
                    <a:alpha val="43000"/>
                  </a:prstClr>
                </a:outerShdw>
              </a:effectLst>
            </a:endParaRPr>
          </a:p>
        </p:txBody>
      </p:sp>
      <p:sp>
        <p:nvSpPr>
          <p:cNvPr id="7" name="TextBox 6">
            <a:extLst>
              <a:ext uri="{FF2B5EF4-FFF2-40B4-BE49-F238E27FC236}">
                <a16:creationId xmlns:a16="http://schemas.microsoft.com/office/drawing/2014/main" id="{B9DFD6EC-3F92-0D00-3160-FA87F6D7267F}"/>
              </a:ext>
            </a:extLst>
          </p:cNvPr>
          <p:cNvSpPr txBox="1"/>
          <p:nvPr userDrawn="1"/>
        </p:nvSpPr>
        <p:spPr>
          <a:xfrm>
            <a:off x="609600" y="787400"/>
            <a:ext cx="2946400" cy="1733680"/>
          </a:xfrm>
          <a:prstGeom prst="rect">
            <a:avLst/>
          </a:prstGeom>
          <a:noFill/>
        </p:spPr>
        <p:txBody>
          <a:bodyPr wrap="square" rtlCol="0">
            <a:spAutoFit/>
          </a:bodyPr>
          <a:lstStyle/>
          <a:p>
            <a:r>
              <a:rPr lang="en-US" sz="10666" b="1" dirty="0">
                <a:latin typeface="DadFont" panose="02000603000000000000" pitchFamily="2" charset="0"/>
              </a:rPr>
              <a:t>DEMO</a:t>
            </a:r>
          </a:p>
        </p:txBody>
      </p:sp>
    </p:spTree>
    <p:extLst>
      <p:ext uri="{BB962C8B-B14F-4D97-AF65-F5344CB8AC3E}">
        <p14:creationId xmlns:p14="http://schemas.microsoft.com/office/powerpoint/2010/main" val="395602391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4D97C10-B4D0-4CBD-81CD-00E8D93EFE11}" type="datetimeFigureOut">
              <a:rPr lang="en-US" smtClean="0"/>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0314795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97C10-B4D0-4CBD-81CD-00E8D93EFE11}" type="datetimeFigureOut">
              <a:rPr lang="en-US" smtClean="0"/>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397098347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D97C10-B4D0-4CBD-81CD-00E8D93EFE11}" type="datetimeFigureOut">
              <a:rPr lang="en-US" smtClean="0"/>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1522488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4D97C10-B4D0-4CBD-81CD-00E8D93EFE11}" type="datetimeFigureOut">
              <a:rPr lang="en-US" smtClean="0"/>
              <a:t>8/18/2023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80742207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4D97C10-B4D0-4CBD-81CD-00E8D93EFE11}" type="datetimeFigureOut">
              <a:rPr lang="en-US" smtClean="0"/>
              <a:t>8/18/2023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4491862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4D97C10-B4D0-4CBD-81CD-00E8D93EFE11}" type="datetimeFigureOut">
              <a:rPr lang="en-US" smtClean="0"/>
              <a:t>8/18/2023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15573790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D97C10-B4D0-4CBD-81CD-00E8D93EFE11}" type="datetimeFigureOut">
              <a:rPr lang="en-US" smtClean="0"/>
              <a:t>8/18/2023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1353393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D97C10-B4D0-4CBD-81CD-00E8D93EFE11}" type="datetimeFigureOut">
              <a:rPr lang="en-US" smtClean="0"/>
              <a:t>8/18/2023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30240674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D97C10-B4D0-4CBD-81CD-00E8D93EFE11}" type="datetimeFigureOut">
              <a:rPr lang="en-US" smtClean="0"/>
              <a:t>8/18/2023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289932158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0368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97C10-B4D0-4CBD-81CD-00E8D93EFE11}" type="datetimeFigureOut">
              <a:rPr lang="en-US" smtClean="0"/>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102162935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97C10-B4D0-4CBD-81CD-00E8D93EFE11}" type="datetimeFigureOut">
              <a:rPr lang="en-US" smtClean="0"/>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E994A-4543-4EE4-9CFE-07008ED2C127}" type="slidenum">
              <a:rPr lang="en-US" smtClean="0"/>
              <a:t>‹#›</a:t>
            </a:fld>
            <a:endParaRPr lang="en-US"/>
          </a:p>
        </p:txBody>
      </p:sp>
    </p:spTree>
    <p:extLst>
      <p:ext uri="{BB962C8B-B14F-4D97-AF65-F5344CB8AC3E}">
        <p14:creationId xmlns:p14="http://schemas.microsoft.com/office/powerpoint/2010/main" val="102268618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 name="Title 1"/>
          <p:cNvSpPr>
            <a:spLocks noGrp="1"/>
          </p:cNvSpPr>
          <p:nvPr>
            <p:ph type="ctrTitle"/>
          </p:nvPr>
        </p:nvSpPr>
        <p:spPr>
          <a:xfrm>
            <a:off x="914400" y="1498604"/>
            <a:ext cx="10363200" cy="1470025"/>
          </a:xfrm>
        </p:spPr>
        <p:txBody>
          <a:bodyPr/>
          <a:lstStyle>
            <a:lvl1pPr algn="ctr">
              <a:defRPr/>
            </a:lvl1pPr>
          </a:lstStyle>
          <a:p>
            <a:r>
              <a:rPr lang="en-US"/>
              <a:t>Click to edit Master title style</a:t>
            </a:r>
            <a:endParaRPr lang="en-JM"/>
          </a:p>
        </p:txBody>
      </p:sp>
      <p:sp>
        <p:nvSpPr>
          <p:cNvPr id="3" name="Subtitle 2"/>
          <p:cNvSpPr>
            <a:spLocks noGrp="1"/>
          </p:cNvSpPr>
          <p:nvPr>
            <p:ph type="subTitle" idx="1"/>
          </p:nvPr>
        </p:nvSpPr>
        <p:spPr>
          <a:xfrm>
            <a:off x="1828800" y="3254378"/>
            <a:ext cx="8534400" cy="885825"/>
          </a:xfrm>
        </p:spPr>
        <p:txBody>
          <a:bodyPr/>
          <a:lstStyle>
            <a:lvl1pPr marL="0" indent="0" algn="ctr">
              <a:buNone/>
              <a:defRPr>
                <a:solidFill>
                  <a:srgbClr val="17375E"/>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JM"/>
          </a:p>
        </p:txBody>
      </p:sp>
      <p:sp>
        <p:nvSpPr>
          <p:cNvPr id="7" name="Picture Placeholder 7"/>
          <p:cNvSpPr>
            <a:spLocks noGrp="1"/>
          </p:cNvSpPr>
          <p:nvPr>
            <p:ph type="pic" sz="quarter" idx="13"/>
          </p:nvPr>
        </p:nvSpPr>
        <p:spPr>
          <a:xfrm>
            <a:off x="0" y="0"/>
            <a:ext cx="12192000" cy="6883400"/>
          </a:xfrm>
        </p:spPr>
        <p:txBody>
          <a:bodyPr/>
          <a:lstStyle/>
          <a:p>
            <a:r>
              <a:rPr lang="en-US"/>
              <a:t>Click icon to add picture</a:t>
            </a:r>
            <a:endParaRPr lang="en-JM"/>
          </a:p>
        </p:txBody>
      </p:sp>
    </p:spTree>
    <p:extLst>
      <p:ext uri="{BB962C8B-B14F-4D97-AF65-F5344CB8AC3E}">
        <p14:creationId xmlns:p14="http://schemas.microsoft.com/office/powerpoint/2010/main" val="23412839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1486"/>
            <a:ext cx="10363200" cy="1468967"/>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70" indent="0" algn="ctr">
              <a:buNone/>
              <a:defRPr>
                <a:solidFill>
                  <a:schemeClr val="tx1">
                    <a:tint val="75000"/>
                  </a:schemeClr>
                </a:solidFill>
              </a:defRPr>
            </a:lvl2pPr>
            <a:lvl3pPr marL="1219140" indent="0" algn="ctr">
              <a:buNone/>
              <a:defRPr>
                <a:solidFill>
                  <a:schemeClr val="tx1">
                    <a:tint val="75000"/>
                  </a:schemeClr>
                </a:solidFill>
              </a:defRPr>
            </a:lvl3pPr>
            <a:lvl4pPr marL="1828709" indent="0" algn="ctr">
              <a:buNone/>
              <a:defRPr>
                <a:solidFill>
                  <a:schemeClr val="tx1">
                    <a:tint val="75000"/>
                  </a:schemeClr>
                </a:solidFill>
              </a:defRPr>
            </a:lvl4pPr>
            <a:lvl5pPr marL="2438278" indent="0" algn="ctr">
              <a:buNone/>
              <a:defRPr>
                <a:solidFill>
                  <a:schemeClr val="tx1">
                    <a:tint val="75000"/>
                  </a:schemeClr>
                </a:solidFill>
              </a:defRPr>
            </a:lvl5pPr>
            <a:lvl6pPr marL="3047848" indent="0" algn="ctr">
              <a:buNone/>
              <a:defRPr>
                <a:solidFill>
                  <a:schemeClr val="tx1">
                    <a:tint val="75000"/>
                  </a:schemeClr>
                </a:solidFill>
              </a:defRPr>
            </a:lvl6pPr>
            <a:lvl7pPr marL="3657418" indent="0" algn="ctr">
              <a:buNone/>
              <a:defRPr>
                <a:solidFill>
                  <a:schemeClr val="tx1">
                    <a:tint val="75000"/>
                  </a:schemeClr>
                </a:solidFill>
              </a:defRPr>
            </a:lvl7pPr>
            <a:lvl8pPr marL="4266987" indent="0" algn="ctr">
              <a:buNone/>
              <a:defRPr>
                <a:solidFill>
                  <a:schemeClr val="tx1">
                    <a:tint val="75000"/>
                  </a:schemeClr>
                </a:solidFill>
              </a:defRPr>
            </a:lvl8pPr>
            <a:lvl9pPr marL="487655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FE51E94-D08C-431E-88FC-7EB62E529A19}" type="datetimeFigureOut">
              <a:rPr lang="en-US" smtClean="0"/>
              <a:pPr/>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66866373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51E94-D08C-431E-88FC-7EB62E529A19}" type="datetimeFigureOut">
              <a:rPr lang="en-US" smtClean="0"/>
              <a:pPr/>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31535366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0"/>
            <a:ext cx="10363200" cy="1363133"/>
          </a:xfrm>
        </p:spPr>
        <p:txBody>
          <a:bodyPr anchor="t"/>
          <a:lstStyle>
            <a:lvl1pPr algn="l">
              <a:defRPr sz="5333" b="1" cap="all"/>
            </a:lvl1pPr>
          </a:lstStyle>
          <a:p>
            <a:r>
              <a:rPr lang="en-US"/>
              <a:t>Click to edit Master title style</a:t>
            </a:r>
          </a:p>
        </p:txBody>
      </p:sp>
      <p:sp>
        <p:nvSpPr>
          <p:cNvPr id="3" name="Text Placeholder 2"/>
          <p:cNvSpPr>
            <a:spLocks noGrp="1"/>
          </p:cNvSpPr>
          <p:nvPr>
            <p:ph type="body" idx="1"/>
          </p:nvPr>
        </p:nvSpPr>
        <p:spPr>
          <a:xfrm>
            <a:off x="963084" y="2906186"/>
            <a:ext cx="10363200" cy="1500716"/>
          </a:xfrm>
        </p:spPr>
        <p:txBody>
          <a:bodyPr anchor="b"/>
          <a:lstStyle>
            <a:lvl1pPr marL="0" indent="0">
              <a:buNone/>
              <a:defRPr sz="2667">
                <a:solidFill>
                  <a:schemeClr val="tx1">
                    <a:tint val="75000"/>
                  </a:schemeClr>
                </a:solidFill>
              </a:defRPr>
            </a:lvl1pPr>
            <a:lvl2pPr marL="609570" indent="0">
              <a:buNone/>
              <a:defRPr sz="2400">
                <a:solidFill>
                  <a:schemeClr val="tx1">
                    <a:tint val="75000"/>
                  </a:schemeClr>
                </a:solidFill>
              </a:defRPr>
            </a:lvl2pPr>
            <a:lvl3pPr marL="1219140" indent="0">
              <a:buNone/>
              <a:defRPr sz="2133">
                <a:solidFill>
                  <a:schemeClr val="tx1">
                    <a:tint val="75000"/>
                  </a:schemeClr>
                </a:solidFill>
              </a:defRPr>
            </a:lvl3pPr>
            <a:lvl4pPr marL="1828709" indent="0">
              <a:buNone/>
              <a:defRPr sz="1867">
                <a:solidFill>
                  <a:schemeClr val="tx1">
                    <a:tint val="75000"/>
                  </a:schemeClr>
                </a:solidFill>
              </a:defRPr>
            </a:lvl4pPr>
            <a:lvl5pPr marL="2438278" indent="0">
              <a:buNone/>
              <a:defRPr sz="1867">
                <a:solidFill>
                  <a:schemeClr val="tx1">
                    <a:tint val="75000"/>
                  </a:schemeClr>
                </a:solidFill>
              </a:defRPr>
            </a:lvl5pPr>
            <a:lvl6pPr marL="3047848" indent="0">
              <a:buNone/>
              <a:defRPr sz="1867">
                <a:solidFill>
                  <a:schemeClr val="tx1">
                    <a:tint val="75000"/>
                  </a:schemeClr>
                </a:solidFill>
              </a:defRPr>
            </a:lvl6pPr>
            <a:lvl7pPr marL="3657418" indent="0">
              <a:buNone/>
              <a:defRPr sz="1867">
                <a:solidFill>
                  <a:schemeClr val="tx1">
                    <a:tint val="75000"/>
                  </a:schemeClr>
                </a:solidFill>
              </a:defRPr>
            </a:lvl7pPr>
            <a:lvl8pPr marL="4266987" indent="0">
              <a:buNone/>
              <a:defRPr sz="1867">
                <a:solidFill>
                  <a:schemeClr val="tx1">
                    <a:tint val="75000"/>
                  </a:schemeClr>
                </a:solidFill>
              </a:defRPr>
            </a:lvl8pPr>
            <a:lvl9pPr marL="4876557" indent="0">
              <a:buNone/>
              <a:defRPr sz="186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E51E94-D08C-431E-88FC-7EB62E529A19}" type="datetimeFigureOut">
              <a:rPr lang="en-US" smtClean="0"/>
              <a:pPr/>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048662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2"/>
            <a:ext cx="5384800" cy="452543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2"/>
            <a:ext cx="5384800" cy="452543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E51E94-D08C-431E-88FC-7EB62E529A19}" type="datetimeFigureOut">
              <a:rPr lang="en-US" smtClean="0"/>
              <a:pPr/>
              <a:t>8/18/2023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37241875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4584"/>
            <a:ext cx="5386917" cy="641349"/>
          </a:xfrm>
        </p:spPr>
        <p:txBody>
          <a:bodyPr anchor="b"/>
          <a:lstStyle>
            <a:lvl1pPr marL="0" indent="0">
              <a:buNone/>
              <a:defRPr sz="3200" b="1"/>
            </a:lvl1pPr>
            <a:lvl2pPr marL="609570" indent="0">
              <a:buNone/>
              <a:defRPr sz="2667" b="1"/>
            </a:lvl2pPr>
            <a:lvl3pPr marL="1219140" indent="0">
              <a:buNone/>
              <a:defRPr sz="2400" b="1"/>
            </a:lvl3pPr>
            <a:lvl4pPr marL="1828709" indent="0">
              <a:buNone/>
              <a:defRPr sz="2133" b="1"/>
            </a:lvl4pPr>
            <a:lvl5pPr marL="2438278" indent="0">
              <a:buNone/>
              <a:defRPr sz="2133" b="1"/>
            </a:lvl5pPr>
            <a:lvl6pPr marL="3047848" indent="0">
              <a:buNone/>
              <a:defRPr sz="2133" b="1"/>
            </a:lvl6pPr>
            <a:lvl7pPr marL="3657418" indent="0">
              <a:buNone/>
              <a:defRPr sz="2133" b="1"/>
            </a:lvl7pPr>
            <a:lvl8pPr marL="4266987" indent="0">
              <a:buNone/>
              <a:defRPr sz="2133" b="1"/>
            </a:lvl8pPr>
            <a:lvl9pPr marL="4876557" indent="0">
              <a:buNone/>
              <a:defRPr sz="2133" b="1"/>
            </a:lvl9pPr>
          </a:lstStyle>
          <a:p>
            <a:pPr lvl="0"/>
            <a:r>
              <a:rPr lang="en-US"/>
              <a:t>Click to edit Master text styles</a:t>
            </a:r>
          </a:p>
        </p:txBody>
      </p:sp>
      <p:sp>
        <p:nvSpPr>
          <p:cNvPr id="4" name="Content Placeholder 3"/>
          <p:cNvSpPr>
            <a:spLocks noGrp="1"/>
          </p:cNvSpPr>
          <p:nvPr>
            <p:ph sz="half" idx="2"/>
          </p:nvPr>
        </p:nvSpPr>
        <p:spPr>
          <a:xfrm>
            <a:off x="609600" y="2175935"/>
            <a:ext cx="5386917" cy="3949700"/>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4584"/>
            <a:ext cx="5389033" cy="641349"/>
          </a:xfrm>
        </p:spPr>
        <p:txBody>
          <a:bodyPr anchor="b"/>
          <a:lstStyle>
            <a:lvl1pPr marL="0" indent="0">
              <a:buNone/>
              <a:defRPr sz="3200" b="1"/>
            </a:lvl1pPr>
            <a:lvl2pPr marL="609570" indent="0">
              <a:buNone/>
              <a:defRPr sz="2667" b="1"/>
            </a:lvl2pPr>
            <a:lvl3pPr marL="1219140" indent="0">
              <a:buNone/>
              <a:defRPr sz="2400" b="1"/>
            </a:lvl3pPr>
            <a:lvl4pPr marL="1828709" indent="0">
              <a:buNone/>
              <a:defRPr sz="2133" b="1"/>
            </a:lvl4pPr>
            <a:lvl5pPr marL="2438278" indent="0">
              <a:buNone/>
              <a:defRPr sz="2133" b="1"/>
            </a:lvl5pPr>
            <a:lvl6pPr marL="3047848" indent="0">
              <a:buNone/>
              <a:defRPr sz="2133" b="1"/>
            </a:lvl6pPr>
            <a:lvl7pPr marL="3657418" indent="0">
              <a:buNone/>
              <a:defRPr sz="2133" b="1"/>
            </a:lvl7pPr>
            <a:lvl8pPr marL="4266987" indent="0">
              <a:buNone/>
              <a:defRPr sz="2133" b="1"/>
            </a:lvl8pPr>
            <a:lvl9pPr marL="4876557"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93369" y="2175935"/>
            <a:ext cx="5389033" cy="3949700"/>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E51E94-D08C-431E-88FC-7EB62E529A19}" type="datetimeFigureOut">
              <a:rPr lang="en-US" smtClean="0"/>
              <a:pPr/>
              <a:t>8/18/2023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93092212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E51E94-D08C-431E-88FC-7EB62E529A19}" type="datetimeFigureOut">
              <a:rPr lang="en-US" smtClean="0"/>
              <a:pPr/>
              <a:t>8/18/2023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221762516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E51E94-D08C-431E-88FC-7EB62E529A19}" type="datetimeFigureOut">
              <a:rPr lang="en-US" smtClean="0"/>
              <a:pPr/>
              <a:t>8/18/2023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648880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11" name="Picture 10" descr="A picture containing electronics&#10;&#10;Description generated with very high confidence"/>
          <p:cNvPicPr>
            <a:picLocks noChangeAspect="1"/>
          </p:cNvPicPr>
          <p:nvPr/>
        </p:nvPicPr>
        <p:blipFill rotWithShape="1">
          <a:blip r:embed="rId2">
            <a:extLst>
              <a:ext uri="{BEBA8EAE-BF5A-486C-A8C5-ECC9F3942E4B}">
                <a14:imgProps xmlns:a14="http://schemas.microsoft.com/office/drawing/2010/main">
                  <a14:imgLayer r:embed="rId3">
                    <a14:imgEffect>
                      <a14:artisticTexturizer/>
                    </a14:imgEffect>
                    <a14:imgEffect>
                      <a14:sharpenSoften amount="-15000"/>
                    </a14:imgEffect>
                  </a14:imgLayer>
                </a14:imgProps>
              </a:ext>
              <a:ext uri="{28A0092B-C50C-407E-A947-70E740481C1C}">
                <a14:useLocalDpi xmlns:a14="http://schemas.microsoft.com/office/drawing/2010/main" val="0"/>
              </a:ext>
            </a:extLst>
          </a:blip>
          <a:srcRect l="49056" r="39497" b="75393"/>
          <a:stretch/>
        </p:blipFill>
        <p:spPr>
          <a:xfrm>
            <a:off x="0" y="0"/>
            <a:ext cx="4040072" cy="6858000"/>
          </a:xfrm>
          <a:prstGeom prst="rect">
            <a:avLst/>
          </a:prstGeom>
        </p:spPr>
      </p:pic>
      <p:sp>
        <p:nvSpPr>
          <p:cNvPr id="8" name="Rectangle 7"/>
          <p:cNvSpPr/>
          <p:nvPr/>
        </p:nvSpPr>
        <p:spPr>
          <a:xfrm>
            <a:off x="-10721" y="0"/>
            <a:ext cx="4050791" cy="6858000"/>
          </a:xfrm>
          <a:prstGeom prst="rect">
            <a:avLst/>
          </a:prstGeom>
          <a:solidFill>
            <a:srgbClr val="050135">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a:xfrm>
            <a:off x="4800600" y="6459785"/>
            <a:ext cx="4648200" cy="365125"/>
          </a:xfrm>
          <a:prstGeom prst="rect">
            <a:avLst/>
          </a:prstGeom>
        </p:spPr>
        <p:txBody>
          <a:bodyPr/>
          <a:lstStyle>
            <a:lvl1pPr algn="l">
              <a:defRPr>
                <a:solidFill>
                  <a:schemeClr val="tx2"/>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a:xfrm>
            <a:off x="36330" y="6459785"/>
            <a:ext cx="1060950" cy="365125"/>
          </a:xfrm>
          <a:prstGeom prst="rect">
            <a:avLst/>
          </a:prstGeom>
        </p:spPr>
        <p:txBody>
          <a:bodyPr/>
          <a:lstStyle>
            <a:lvl1pPr>
              <a:defRPr>
                <a:solidFill>
                  <a:schemeClr val="tx2"/>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129446538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3"/>
            <a:ext cx="4011084" cy="1162049"/>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258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0"/>
            <a:ext cx="4011084" cy="4690533"/>
          </a:xfrm>
        </p:spPr>
        <p:txBody>
          <a:bodyPr/>
          <a:lstStyle>
            <a:lvl1pPr marL="0" indent="0">
              <a:buNone/>
              <a:defRPr sz="1867"/>
            </a:lvl1pPr>
            <a:lvl2pPr marL="609570" indent="0">
              <a:buNone/>
              <a:defRPr sz="1600"/>
            </a:lvl2pPr>
            <a:lvl3pPr marL="1219140" indent="0">
              <a:buNone/>
              <a:defRPr sz="1333"/>
            </a:lvl3pPr>
            <a:lvl4pPr marL="1828709" indent="0">
              <a:buNone/>
              <a:defRPr sz="1200"/>
            </a:lvl4pPr>
            <a:lvl5pPr marL="2438278" indent="0">
              <a:buNone/>
              <a:defRPr sz="1200"/>
            </a:lvl5pPr>
            <a:lvl6pPr marL="3047848" indent="0">
              <a:buNone/>
              <a:defRPr sz="1200"/>
            </a:lvl6pPr>
            <a:lvl7pPr marL="3657418" indent="0">
              <a:buNone/>
              <a:defRPr sz="1200"/>
            </a:lvl7pPr>
            <a:lvl8pPr marL="4266987" indent="0">
              <a:buNone/>
              <a:defRPr sz="1200"/>
            </a:lvl8pPr>
            <a:lvl9pPr marL="487655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3FE51E94-D08C-431E-88FC-7EB62E529A19}" type="datetimeFigureOut">
              <a:rPr lang="en-US" smtClean="0"/>
              <a:pPr/>
              <a:t>8/18/2023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225982894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7267"/>
          </a:xfrm>
        </p:spPr>
        <p:txBody>
          <a:bodyPr anchor="b"/>
          <a:lstStyle>
            <a:lvl1pPr algn="l">
              <a:defRPr sz="2667" b="1"/>
            </a:lvl1pPr>
          </a:lstStyle>
          <a:p>
            <a:r>
              <a:rPr lang="en-US"/>
              <a:t>Click to edit Master title style</a:t>
            </a:r>
          </a:p>
        </p:txBody>
      </p:sp>
      <p:sp>
        <p:nvSpPr>
          <p:cNvPr id="3" name="Picture Placeholder 2"/>
          <p:cNvSpPr>
            <a:spLocks noGrp="1"/>
          </p:cNvSpPr>
          <p:nvPr>
            <p:ph type="pic" idx="1"/>
          </p:nvPr>
        </p:nvSpPr>
        <p:spPr>
          <a:xfrm>
            <a:off x="2389717" y="613833"/>
            <a:ext cx="7315200" cy="4114800"/>
          </a:xfrm>
        </p:spPr>
        <p:txBody>
          <a:bodyPr/>
          <a:lstStyle>
            <a:lvl1pPr marL="0" indent="0">
              <a:buNone/>
              <a:defRPr sz="4267"/>
            </a:lvl1pPr>
            <a:lvl2pPr marL="609570" indent="0">
              <a:buNone/>
              <a:defRPr sz="3733"/>
            </a:lvl2pPr>
            <a:lvl3pPr marL="1219140" indent="0">
              <a:buNone/>
              <a:defRPr sz="3200"/>
            </a:lvl3pPr>
            <a:lvl4pPr marL="1828709" indent="0">
              <a:buNone/>
              <a:defRPr sz="2667"/>
            </a:lvl4pPr>
            <a:lvl5pPr marL="2438278" indent="0">
              <a:buNone/>
              <a:defRPr sz="2667"/>
            </a:lvl5pPr>
            <a:lvl6pPr marL="3047848" indent="0">
              <a:buNone/>
              <a:defRPr sz="2667"/>
            </a:lvl6pPr>
            <a:lvl7pPr marL="3657418" indent="0">
              <a:buNone/>
              <a:defRPr sz="2667"/>
            </a:lvl7pPr>
            <a:lvl8pPr marL="4266987" indent="0">
              <a:buNone/>
              <a:defRPr sz="2667"/>
            </a:lvl8pPr>
            <a:lvl9pPr marL="4876557" indent="0">
              <a:buNone/>
              <a:defRPr sz="2667"/>
            </a:lvl9pPr>
          </a:lstStyle>
          <a:p>
            <a:r>
              <a:rPr lang="en-US"/>
              <a:t>Click icon to add picture</a:t>
            </a:r>
          </a:p>
        </p:txBody>
      </p:sp>
      <p:sp>
        <p:nvSpPr>
          <p:cNvPr id="4" name="Text Placeholder 3"/>
          <p:cNvSpPr>
            <a:spLocks noGrp="1"/>
          </p:cNvSpPr>
          <p:nvPr>
            <p:ph type="body" sz="half" idx="2"/>
          </p:nvPr>
        </p:nvSpPr>
        <p:spPr>
          <a:xfrm>
            <a:off x="2389717" y="5367868"/>
            <a:ext cx="7315200" cy="804333"/>
          </a:xfrm>
        </p:spPr>
        <p:txBody>
          <a:bodyPr/>
          <a:lstStyle>
            <a:lvl1pPr marL="0" indent="0">
              <a:buNone/>
              <a:defRPr sz="1867"/>
            </a:lvl1pPr>
            <a:lvl2pPr marL="609570" indent="0">
              <a:buNone/>
              <a:defRPr sz="1600"/>
            </a:lvl2pPr>
            <a:lvl3pPr marL="1219140" indent="0">
              <a:buNone/>
              <a:defRPr sz="1333"/>
            </a:lvl3pPr>
            <a:lvl4pPr marL="1828709" indent="0">
              <a:buNone/>
              <a:defRPr sz="1200"/>
            </a:lvl4pPr>
            <a:lvl5pPr marL="2438278" indent="0">
              <a:buNone/>
              <a:defRPr sz="1200"/>
            </a:lvl5pPr>
            <a:lvl6pPr marL="3047848" indent="0">
              <a:buNone/>
              <a:defRPr sz="1200"/>
            </a:lvl6pPr>
            <a:lvl7pPr marL="3657418" indent="0">
              <a:buNone/>
              <a:defRPr sz="1200"/>
            </a:lvl7pPr>
            <a:lvl8pPr marL="4266987" indent="0">
              <a:buNone/>
              <a:defRPr sz="1200"/>
            </a:lvl8pPr>
            <a:lvl9pPr marL="487655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3FE51E94-D08C-431E-88FC-7EB62E529A19}" type="datetimeFigureOut">
              <a:rPr lang="en-US" smtClean="0"/>
              <a:pPr/>
              <a:t>8/18/2023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94096502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51E94-D08C-431E-88FC-7EB62E529A19}" type="datetimeFigureOut">
              <a:rPr lang="en-US" smtClean="0"/>
              <a:pPr/>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53571312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5168"/>
            <a:ext cx="2743200" cy="585046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5168"/>
            <a:ext cx="8026400" cy="585046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51E94-D08C-431E-88FC-7EB62E529A19}" type="datetimeFigureOut">
              <a:rPr lang="en-US" smtClean="0"/>
              <a:pPr/>
              <a:t>8/18/2023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286512600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lIns="0" tIns="0" rIns="0" bIns="0"/>
          <a:lstStyle/>
          <a:p>
            <a:r>
              <a:rPr lang="en-US" dirty="0"/>
              <a:t>Click to edit master title style</a:t>
            </a:r>
          </a:p>
        </p:txBody>
      </p:sp>
      <p:sp>
        <p:nvSpPr>
          <p:cNvPr id="5" name="Text Placeholder 4"/>
          <p:cNvSpPr>
            <a:spLocks noGrp="1"/>
          </p:cNvSpPr>
          <p:nvPr>
            <p:ph type="body" sz="quarter" idx="10"/>
          </p:nvPr>
        </p:nvSpPr>
        <p:spPr>
          <a:xfrm>
            <a:off x="269241" y="1635899"/>
            <a:ext cx="11653523" cy="4929479"/>
          </a:xfrm>
        </p:spPr>
        <p:txBody>
          <a:bodyPr lIns="0" tIns="0" rIns="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93443334"/>
      </p:ext>
    </p:extLst>
  </p:cSld>
  <p:clrMapOvr>
    <a:masterClrMapping/>
  </p:clrMapOvr>
  <p:extLst>
    <p:ext uri="{DCECCB84-F9BA-43D5-87BE-67443E8EF086}">
      <p15:sldGuideLst xmlns:p15="http://schemas.microsoft.com/office/powerpoint/2012/main">
        <p15:guide id="1" orient="horz" pos="1051">
          <p15:clr>
            <a:srgbClr val="FBAE40"/>
          </p15:clr>
        </p15:guide>
        <p15:guide id="2" pos="3917">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1" y="1434371"/>
            <a:ext cx="11018520" cy="3044936"/>
          </a:xfrm>
        </p:spPr>
        <p:txBody>
          <a:bodyPr wrap="square">
            <a:spAutoFit/>
          </a:bodyPr>
          <a:lstStyle>
            <a:lvl1pPr marL="0" indent="0">
              <a:buNone/>
              <a:defRPr/>
            </a:lvl1pPr>
            <a:lvl2pPr marL="228589" indent="0">
              <a:buNone/>
              <a:defRPr/>
            </a:lvl2pPr>
            <a:lvl3pPr marL="457178" indent="0">
              <a:buNone/>
              <a:defRPr/>
            </a:lvl3pPr>
            <a:lvl4pPr marL="685766" indent="0">
              <a:buNone/>
              <a:defRPr/>
            </a:lvl4pPr>
            <a:lvl5pPr marL="91435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194738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Title and Content - Benko">
    <p:spTree>
      <p:nvGrpSpPr>
        <p:cNvPr id="1" name="Shape 736"/>
        <p:cNvGrpSpPr/>
        <p:nvPr/>
      </p:nvGrpSpPr>
      <p:grpSpPr>
        <a:xfrm>
          <a:off x="0" y="0"/>
          <a:ext cx="0" cy="0"/>
          <a:chOff x="0" y="0"/>
          <a:chExt cx="0" cy="0"/>
        </a:xfrm>
      </p:grpSpPr>
      <p:sp>
        <p:nvSpPr>
          <p:cNvPr id="738" name="Shape 738"/>
          <p:cNvSpPr txBox="1">
            <a:spLocks noGrp="1"/>
          </p:cNvSpPr>
          <p:nvPr>
            <p:ph type="body" idx="1"/>
          </p:nvPr>
        </p:nvSpPr>
        <p:spPr>
          <a:xfrm>
            <a:off x="609600" y="1600648"/>
            <a:ext cx="10972800" cy="2737451"/>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62ADC4"/>
              </a:buClr>
              <a:buSzPct val="150000"/>
              <a:buFont typeface="Symbol" panose="05050102010706020507" pitchFamily="18" charset="2"/>
              <a:buNone/>
              <a:defRPr sz="3375" b="0" i="0" u="none" strike="noStrike" cap="none">
                <a:solidFill>
                  <a:schemeClr val="bg1">
                    <a:lumMod val="50000"/>
                  </a:schemeClr>
                </a:solidFill>
                <a:latin typeface="Avenir"/>
                <a:ea typeface="Avenir"/>
                <a:cs typeface="Avenir"/>
                <a:sym typeface="Avenir"/>
              </a:defRPr>
            </a:lvl1pPr>
            <a:lvl2pPr marL="324791" marR="0" lvl="1" indent="0" algn="l" rtl="0">
              <a:spcBef>
                <a:spcPts val="844"/>
              </a:spcBef>
              <a:spcAft>
                <a:spcPts val="0"/>
              </a:spcAft>
              <a:buClr>
                <a:srgbClr val="62ADC4"/>
              </a:buClr>
              <a:buSzPct val="145000"/>
              <a:buFont typeface="Avenir"/>
              <a:buNone/>
              <a:defRPr sz="3095" b="0" i="0" u="none" strike="noStrike" cap="none">
                <a:solidFill>
                  <a:srgbClr val="818181"/>
                </a:solidFill>
                <a:latin typeface="Avenir"/>
                <a:ea typeface="Avenir"/>
                <a:cs typeface="Avenir"/>
                <a:sym typeface="Avenir"/>
              </a:defRPr>
            </a:lvl2pPr>
            <a:lvl3pPr marL="642883" marR="0" lvl="2" indent="0" algn="l" rtl="0">
              <a:spcBef>
                <a:spcPts val="844"/>
              </a:spcBef>
              <a:spcAft>
                <a:spcPts val="0"/>
              </a:spcAft>
              <a:buClr>
                <a:srgbClr val="62ADC4"/>
              </a:buClr>
              <a:buSzPct val="145000"/>
              <a:buFont typeface="Avenir"/>
              <a:buNone/>
              <a:defRPr sz="2672" b="0" i="0" u="none" strike="noStrike" cap="none">
                <a:solidFill>
                  <a:srgbClr val="818181"/>
                </a:solidFill>
                <a:latin typeface="Avenir"/>
                <a:ea typeface="Avenir"/>
                <a:cs typeface="Avenir"/>
                <a:sym typeface="Avenir"/>
              </a:defRPr>
            </a:lvl3pPr>
            <a:lvl4pPr marL="967673" marR="0" lvl="3" indent="0" algn="l" rtl="0">
              <a:spcBef>
                <a:spcPts val="844"/>
              </a:spcBef>
              <a:spcAft>
                <a:spcPts val="0"/>
              </a:spcAft>
              <a:buClr>
                <a:srgbClr val="62ADC4"/>
              </a:buClr>
              <a:buSzPct val="145000"/>
              <a:buFont typeface="Avenir"/>
              <a:buNone/>
              <a:defRPr sz="2531" b="0" i="0" u="none" strike="noStrike" cap="none">
                <a:solidFill>
                  <a:srgbClr val="818181"/>
                </a:solidFill>
                <a:latin typeface="Avenir"/>
                <a:ea typeface="Avenir"/>
                <a:cs typeface="Avenir"/>
                <a:sym typeface="Avenir"/>
              </a:defRPr>
            </a:lvl4pPr>
            <a:lvl5pPr marL="1285765" marR="0" lvl="4" indent="0" algn="l" rtl="0">
              <a:spcBef>
                <a:spcPts val="844"/>
              </a:spcBef>
              <a:spcAft>
                <a:spcPts val="0"/>
              </a:spcAft>
              <a:buClr>
                <a:srgbClr val="62ADC4"/>
              </a:buClr>
              <a:buSzPct val="145000"/>
              <a:buFont typeface="Avenir"/>
              <a:buNone/>
              <a:defRPr sz="2251" b="0" i="0" u="none" strike="noStrike" cap="none">
                <a:solidFill>
                  <a:srgbClr val="818181"/>
                </a:solidFill>
                <a:latin typeface="Avenir"/>
                <a:ea typeface="Avenir"/>
                <a:cs typeface="Avenir"/>
                <a:sym typeface="Avenir"/>
              </a:defRPr>
            </a:lvl5pPr>
            <a:lvl6pPr marL="750029" marR="0" lvl="5" indent="-182598" algn="l" rtl="0">
              <a:spcBef>
                <a:spcPts val="3095"/>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6pPr>
            <a:lvl7pPr marL="1071471" marR="0" lvl="6" indent="-182597" algn="l" rtl="0">
              <a:spcBef>
                <a:spcPts val="3095"/>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7pPr>
            <a:lvl8pPr marL="1392913" marR="0" lvl="7" indent="-182597" algn="l" rtl="0">
              <a:spcBef>
                <a:spcPts val="3095"/>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8pPr>
            <a:lvl9pPr marL="1714353" marR="0" lvl="8" indent="-182597" algn="l" rtl="0">
              <a:spcBef>
                <a:spcPts val="3095"/>
              </a:spcBef>
              <a:spcAft>
                <a:spcPts val="0"/>
              </a:spcAft>
              <a:buClr>
                <a:srgbClr val="62ADC4"/>
              </a:buClr>
              <a:buSzPct val="145000"/>
              <a:buFont typeface="Avenir"/>
              <a:buChar char="•"/>
              <a:defRPr sz="2672" b="0" i="0" u="none" strike="noStrike" cap="none">
                <a:solidFill>
                  <a:srgbClr val="818181"/>
                </a:solidFill>
                <a:latin typeface="Avenir"/>
                <a:ea typeface="Avenir"/>
                <a:cs typeface="Avenir"/>
                <a:sym typeface="Aveni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Title 5">
            <a:extLst>
              <a:ext uri="{FF2B5EF4-FFF2-40B4-BE49-F238E27FC236}">
                <a16:creationId xmlns:a16="http://schemas.microsoft.com/office/drawing/2014/main" id="{61882A46-1443-4A08-9E44-FB460E4F47BD}"/>
              </a:ext>
            </a:extLst>
          </p:cNvPr>
          <p:cNvSpPr>
            <a:spLocks noGrp="1"/>
          </p:cNvSpPr>
          <p:nvPr>
            <p:ph type="title"/>
          </p:nvPr>
        </p:nvSpPr>
        <p:spPr>
          <a:xfrm>
            <a:off x="609600" y="573042"/>
            <a:ext cx="10972800" cy="553999"/>
          </a:xfrm>
        </p:spPr>
        <p:txBody>
          <a:bodyPr/>
          <a:lstStyle/>
          <a:p>
            <a:r>
              <a:rPr lang="en-US"/>
              <a:t>Click to edit Master title style</a:t>
            </a:r>
            <a:endParaRPr lang="en-US" dirty="0"/>
          </a:p>
        </p:txBody>
      </p:sp>
    </p:spTree>
    <p:extLst>
      <p:ext uri="{BB962C8B-B14F-4D97-AF65-F5344CB8AC3E}">
        <p14:creationId xmlns:p14="http://schemas.microsoft.com/office/powerpoint/2010/main" val="143046731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5"/>
            <a:ext cx="6675120" cy="498599"/>
          </a:xfrm>
          <a:noFill/>
        </p:spPr>
        <p:txBody>
          <a:bodyPr lIns="0" tIns="0" rIns="0" bIns="0" anchor="b" anchorCtr="0">
            <a:spAutoFit/>
          </a:bodyPr>
          <a:lstStyle>
            <a:lvl1pPr algn="l" defTabSz="932695" rtl="0" eaLnBrk="1" latinLnBrk="0" hangingPunct="1">
              <a:lnSpc>
                <a:spcPct val="90000"/>
              </a:lnSpc>
              <a:spcBef>
                <a:spcPct val="0"/>
              </a:spcBef>
              <a:buNone/>
              <a:defRPr lang="en-US" sz="3600" b="1"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22"/>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4" name="Picture 3">
            <a:extLst>
              <a:ext uri="{FF2B5EF4-FFF2-40B4-BE49-F238E27FC236}">
                <a16:creationId xmlns:a16="http://schemas.microsoft.com/office/drawing/2014/main" id="{3071028E-16C3-4002-B04C-173B0E47CA17}"/>
              </a:ext>
            </a:extLst>
          </p:cNvPr>
          <p:cNvPicPr>
            <a:picLocks noChangeAspect="1"/>
          </p:cNvPicPr>
          <p:nvPr userDrawn="1"/>
        </p:nvPicPr>
        <p:blipFill rotWithShape="1">
          <a:blip r:embed="rId2"/>
          <a:srcRect t="16745" r="7128" b="16745"/>
          <a:stretch/>
        </p:blipFill>
        <p:spPr>
          <a:xfrm>
            <a:off x="4920484" y="0"/>
            <a:ext cx="7176267" cy="6858000"/>
          </a:xfrm>
          <a:prstGeom prst="rect">
            <a:avLst/>
          </a:prstGeom>
        </p:spPr>
      </p:pic>
    </p:spTree>
    <p:extLst>
      <p:ext uri="{BB962C8B-B14F-4D97-AF65-F5344CB8AC3E}">
        <p14:creationId xmlns:p14="http://schemas.microsoft.com/office/powerpoint/2010/main" val="33440351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485906662"/>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1759182114"/>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1_Content with Caption">
    <p:spTree>
      <p:nvGrpSpPr>
        <p:cNvPr id="1" name=""/>
        <p:cNvGrpSpPr/>
        <p:nvPr/>
      </p:nvGrpSpPr>
      <p:grpSpPr>
        <a:xfrm>
          <a:off x="0" y="0"/>
          <a:ext cx="0" cy="0"/>
          <a:chOff x="0" y="0"/>
          <a:chExt cx="0" cy="0"/>
        </a:xfrm>
      </p:grpSpPr>
      <p:pic>
        <p:nvPicPr>
          <p:cNvPr id="11" name="Picture 10" descr="A picture containing electronics&#10;&#10;Description generated with very high confidence"/>
          <p:cNvPicPr>
            <a:picLocks noChangeAspect="1"/>
          </p:cNvPicPr>
          <p:nvPr/>
        </p:nvPicPr>
        <p:blipFill rotWithShape="1">
          <a:blip r:embed="rId2">
            <a:extLst>
              <a:ext uri="{BEBA8EAE-BF5A-486C-A8C5-ECC9F3942E4B}">
                <a14:imgProps xmlns:a14="http://schemas.microsoft.com/office/drawing/2010/main">
                  <a14:imgLayer r:embed="rId3">
                    <a14:imgEffect>
                      <a14:artisticTexturizer/>
                    </a14:imgEffect>
                    <a14:imgEffect>
                      <a14:sharpenSoften amount="-15000"/>
                    </a14:imgEffect>
                  </a14:imgLayer>
                </a14:imgProps>
              </a:ext>
              <a:ext uri="{28A0092B-C50C-407E-A947-70E740481C1C}">
                <a14:useLocalDpi xmlns:a14="http://schemas.microsoft.com/office/drawing/2010/main" val="0"/>
              </a:ext>
            </a:extLst>
          </a:blip>
          <a:srcRect l="64907" r="23646" b="75393"/>
          <a:stretch/>
        </p:blipFill>
        <p:spPr>
          <a:xfrm>
            <a:off x="0" y="0"/>
            <a:ext cx="4040072" cy="6858000"/>
          </a:xfrm>
          <a:prstGeom prst="rect">
            <a:avLst/>
          </a:prstGeom>
        </p:spPr>
      </p:pic>
      <p:sp>
        <p:nvSpPr>
          <p:cNvPr id="8" name="Rectangle 7"/>
          <p:cNvSpPr/>
          <p:nvPr/>
        </p:nvSpPr>
        <p:spPr>
          <a:xfrm>
            <a:off x="0" y="0"/>
            <a:ext cx="4050791" cy="6858000"/>
          </a:xfrm>
          <a:prstGeom prst="rect">
            <a:avLst/>
          </a:prstGeom>
          <a:solidFill>
            <a:srgbClr val="050135">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a:xfrm>
            <a:off x="4800600" y="6459785"/>
            <a:ext cx="4648200" cy="365125"/>
          </a:xfrm>
          <a:prstGeom prst="rect">
            <a:avLst/>
          </a:prstGeom>
        </p:spPr>
        <p:txBody>
          <a:bodyPr/>
          <a:lstStyle>
            <a:lvl1pPr algn="l">
              <a:defRPr>
                <a:solidFill>
                  <a:schemeClr val="tx2"/>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a:xfrm>
            <a:off x="36330" y="6459785"/>
            <a:ext cx="1060950" cy="365125"/>
          </a:xfrm>
          <a:prstGeom prst="rect">
            <a:avLst/>
          </a:prstGeom>
        </p:spPr>
        <p:txBody>
          <a:bodyPr/>
          <a:lstStyle>
            <a:lvl1pPr>
              <a:defRPr>
                <a:solidFill>
                  <a:schemeClr val="tx2"/>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6328248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1059437908"/>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19385"/>
            <a:ext cx="9590550" cy="3063630"/>
          </a:xfrm>
        </p:spPr>
        <p:txBody>
          <a:bodyPr anchor="ctr"/>
          <a:lstStyle>
            <a:lvl1pPr algn="ctr">
              <a:defRPr sz="4000" b="0" cap="none"/>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223195561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281695067"/>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8" name="Footer Placeholder 7"/>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150966580"/>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120308726"/>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3" name="Footer Placeholder 2"/>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2937729136"/>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808633823"/>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4253636194"/>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222831885"/>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3615391050"/>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2.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6" Type="http://schemas.openxmlformats.org/officeDocument/2006/relationships/theme" Target="../theme/theme3.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95.xml"/><Relationship Id="rId13" Type="http://schemas.openxmlformats.org/officeDocument/2006/relationships/slideLayout" Target="../slideLayouts/slideLayout100.xml"/><Relationship Id="rId18" Type="http://schemas.openxmlformats.org/officeDocument/2006/relationships/slideLayout" Target="../slideLayouts/slideLayout105.xml"/><Relationship Id="rId3" Type="http://schemas.openxmlformats.org/officeDocument/2006/relationships/slideLayout" Target="../slideLayouts/slideLayout90.xml"/><Relationship Id="rId7" Type="http://schemas.openxmlformats.org/officeDocument/2006/relationships/slideLayout" Target="../slideLayouts/slideLayout94.xml"/><Relationship Id="rId12" Type="http://schemas.openxmlformats.org/officeDocument/2006/relationships/slideLayout" Target="../slideLayouts/slideLayout99.xml"/><Relationship Id="rId17" Type="http://schemas.openxmlformats.org/officeDocument/2006/relationships/slideLayout" Target="../slideLayouts/slideLayout104.xml"/><Relationship Id="rId2" Type="http://schemas.openxmlformats.org/officeDocument/2006/relationships/slideLayout" Target="../slideLayouts/slideLayout89.xml"/><Relationship Id="rId16" Type="http://schemas.openxmlformats.org/officeDocument/2006/relationships/slideLayout" Target="../slideLayouts/slideLayout103.xml"/><Relationship Id="rId1" Type="http://schemas.openxmlformats.org/officeDocument/2006/relationships/slideLayout" Target="../slideLayouts/slideLayout88.xml"/><Relationship Id="rId6" Type="http://schemas.openxmlformats.org/officeDocument/2006/relationships/slideLayout" Target="../slideLayouts/slideLayout93.xml"/><Relationship Id="rId11" Type="http://schemas.openxmlformats.org/officeDocument/2006/relationships/slideLayout" Target="../slideLayouts/slideLayout98.xml"/><Relationship Id="rId5" Type="http://schemas.openxmlformats.org/officeDocument/2006/relationships/slideLayout" Target="../slideLayouts/slideLayout92.xml"/><Relationship Id="rId15" Type="http://schemas.openxmlformats.org/officeDocument/2006/relationships/slideLayout" Target="../slideLayouts/slideLayout102.xml"/><Relationship Id="rId10" Type="http://schemas.openxmlformats.org/officeDocument/2006/relationships/slideLayout" Target="../slideLayouts/slideLayout97.xml"/><Relationship Id="rId19" Type="http://schemas.openxmlformats.org/officeDocument/2006/relationships/theme" Target="../theme/theme4.xml"/><Relationship Id="rId4" Type="http://schemas.openxmlformats.org/officeDocument/2006/relationships/slideLayout" Target="../slideLayouts/slideLayout91.xml"/><Relationship Id="rId9" Type="http://schemas.openxmlformats.org/officeDocument/2006/relationships/slideLayout" Target="../slideLayouts/slideLayout96.xml"/><Relationship Id="rId14" Type="http://schemas.openxmlformats.org/officeDocument/2006/relationships/slideLayout" Target="../slideLayouts/slideLayout10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6354594"/>
            <a:ext cx="1219200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53533" y="286604"/>
            <a:ext cx="10862734" cy="79713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524000"/>
            <a:ext cx="10058400" cy="4345094"/>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p:cNvSpPr/>
          <p:nvPr/>
        </p:nvSpPr>
        <p:spPr>
          <a:xfrm>
            <a:off x="0" y="6400800"/>
            <a:ext cx="12188825" cy="457200"/>
          </a:xfrm>
          <a:prstGeom prst="rect">
            <a:avLst/>
          </a:prstGeom>
          <a:gradFill>
            <a:gsLst>
              <a:gs pos="0">
                <a:srgbClr val="050135"/>
              </a:gs>
              <a:gs pos="17646">
                <a:srgbClr val="050135"/>
              </a:gs>
              <a:gs pos="21000">
                <a:srgbClr val="050135"/>
              </a:gs>
              <a:gs pos="100000">
                <a:srgbClr val="060147"/>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346075" indent="0">
              <a:tabLst>
                <a:tab pos="6002338" algn="ctr"/>
                <a:tab pos="11658600" algn="r"/>
              </a:tabLst>
            </a:pPr>
            <a:endParaRPr lang="en-US"/>
          </a:p>
        </p:txBody>
      </p:sp>
      <p:sp>
        <p:nvSpPr>
          <p:cNvPr id="4" name="Footer Placeholder 3"/>
          <p:cNvSpPr>
            <a:spLocks noGrp="1"/>
          </p:cNvSpPr>
          <p:nvPr>
            <p:ph type="ftr" sz="quarter" idx="3"/>
          </p:nvPr>
        </p:nvSpPr>
        <p:spPr>
          <a:xfrm>
            <a:off x="4637314" y="6421177"/>
            <a:ext cx="7086600" cy="365125"/>
          </a:xfrm>
          <a:prstGeom prst="rect">
            <a:avLst/>
          </a:prstGeom>
        </p:spPr>
        <p:txBody>
          <a:bodyPr vert="horz" lIns="91440" tIns="45720" rIns="91440" bIns="45720" rtlCol="0" anchor="ctr"/>
          <a:lstStyle>
            <a:lvl1pPr algn="l">
              <a:tabLst>
                <a:tab pos="6858000" algn="r"/>
              </a:tabLst>
              <a:defRPr sz="1800">
                <a:solidFill>
                  <a:schemeClr val="bg1"/>
                </a:solidFill>
              </a:defRPr>
            </a:lvl1pPr>
          </a:lstStyle>
          <a:p>
            <a:endParaRPr lang="en-US" dirty="0"/>
          </a:p>
        </p:txBody>
      </p:sp>
      <p:sp>
        <p:nvSpPr>
          <p:cNvPr id="6" name="MSIPCMContentMarking" descr="{&quot;HashCode&quot;:-1638895224,&quot;Placement&quot;:&quot;Footer&quot;}">
            <a:extLst>
              <a:ext uri="{FF2B5EF4-FFF2-40B4-BE49-F238E27FC236}">
                <a16:creationId xmlns:a16="http://schemas.microsoft.com/office/drawing/2014/main" id="{5DC8FE9E-051C-4079-8EA4-5259AEEC6B87}"/>
              </a:ext>
            </a:extLst>
          </p:cNvPr>
          <p:cNvSpPr txBox="1"/>
          <p:nvPr/>
        </p:nvSpPr>
        <p:spPr>
          <a:xfrm>
            <a:off x="0" y="6629836"/>
            <a:ext cx="1228569"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Confidential</a:t>
            </a:r>
          </a:p>
        </p:txBody>
      </p:sp>
    </p:spTree>
    <p:extLst>
      <p:ext uri="{BB962C8B-B14F-4D97-AF65-F5344CB8AC3E}">
        <p14:creationId xmlns:p14="http://schemas.microsoft.com/office/powerpoint/2010/main" val="4003650280"/>
      </p:ext>
    </p:extLst>
  </p:cSld>
  <p:clrMap bg1="lt1" tx1="dk1" bg2="lt2" tx2="dk2" accent1="accent1" accent2="accent2" accent3="accent3" accent4="accent4" accent5="accent5" accent6="accent6" hlink="hlink" folHlink="folHlink"/>
  <p:sldLayoutIdLst>
    <p:sldLayoutId id="2147484034" r:id="rId1"/>
    <p:sldLayoutId id="2147484035" r:id="rId2"/>
    <p:sldLayoutId id="2147484036" r:id="rId3"/>
    <p:sldLayoutId id="2147484037" r:id="rId4"/>
    <p:sldLayoutId id="2147484038" r:id="rId5"/>
    <p:sldLayoutId id="2147484039" r:id="rId6"/>
    <p:sldLayoutId id="2147484040" r:id="rId7"/>
    <p:sldLayoutId id="2147484041" r:id="rId8"/>
    <p:sldLayoutId id="2147484042" r:id="rId9"/>
    <p:sldLayoutId id="2147484043" r:id="rId10"/>
    <p:sldLayoutId id="2147484044" r:id="rId11"/>
    <p:sldLayoutId id="2147484045" r:id="rId12"/>
    <p:sldLayoutId id="2147484046" r:id="rId13"/>
    <p:sldLayoutId id="2147484047" r:id="rId14"/>
    <p:sldLayoutId id="2147484048" r:id="rId15"/>
    <p:sldLayoutId id="2147484049" r:id="rId16"/>
    <p:sldLayoutId id="2147484050" r:id="rId17"/>
    <p:sldLayoutId id="2147484051" r:id="rId18"/>
    <p:sldLayoutId id="2147484052" r:id="rId19"/>
    <p:sldLayoutId id="2147484053" r:id="rId20"/>
    <p:sldLayoutId id="2147484054" r:id="rId21"/>
    <p:sldLayoutId id="2147484055" r:id="rId22"/>
    <p:sldLayoutId id="2147484056" r:id="rId23"/>
    <p:sldLayoutId id="2147484057" r:id="rId24"/>
    <p:sldLayoutId id="2147484058" r:id="rId25"/>
    <p:sldLayoutId id="2147484059" r:id="rId26"/>
    <p:sldLayoutId id="2147484060" r:id="rId27"/>
    <p:sldLayoutId id="2147484061" r:id="rId28"/>
    <p:sldLayoutId id="2147484062" r:id="rId29"/>
    <p:sldLayoutId id="2147484063" r:id="rId30"/>
    <p:sldLayoutId id="2147484064" r:id="rId31"/>
    <p:sldLayoutId id="2147484065" r:id="rId32"/>
    <p:sldLayoutId id="2147484066" r:id="rId33"/>
    <p:sldLayoutId id="2147484067" r:id="rId34"/>
    <p:sldLayoutId id="2147484068" r:id="rId35"/>
    <p:sldLayoutId id="2147484069" r:id="rId36"/>
    <p:sldLayoutId id="2147484070" r:id="rId37"/>
    <p:sldLayoutId id="2147484071" r:id="rId38"/>
    <p:sldLayoutId id="2147484072" r:id="rId39"/>
    <p:sldLayoutId id="2147484073" r:id="rId40"/>
    <p:sldLayoutId id="2147484074" r:id="rId41"/>
    <p:sldLayoutId id="2147484075" r:id="rId42"/>
    <p:sldLayoutId id="2147484076" r:id="rId43"/>
    <p:sldLayoutId id="2147484077" r:id="rId44"/>
    <p:sldLayoutId id="2147484078" r:id="rId45"/>
    <p:sldLayoutId id="2147484079" r:id="rId46"/>
    <p:sldLayoutId id="2147484080" r:id="rId47"/>
    <p:sldLayoutId id="2147484081" r:id="rId48"/>
    <p:sldLayoutId id="2147484082" r:id="rId49"/>
    <p:sldLayoutId id="2147484083" r:id="rId50"/>
    <p:sldLayoutId id="2147484084" r:id="rId51"/>
    <p:sldLayoutId id="2147484085" r:id="rId52"/>
    <p:sldLayoutId id="2147484086" r:id="rId53"/>
    <p:sldLayoutId id="2147484087" r:id="rId54"/>
    <p:sldLayoutId id="2147484088" r:id="rId55"/>
    <p:sldLayoutId id="2147484089" r:id="rId56"/>
    <p:sldLayoutId id="2147484090" r:id="rId57"/>
    <p:sldLayoutId id="2147484091" r:id="rId58"/>
    <p:sldLayoutId id="2147484092" r:id="rId59"/>
    <p:sldLayoutId id="2147484106" r:id="rId60"/>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36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32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2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2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2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97C10-B4D0-4CBD-81CD-00E8D93EFE11}" type="datetimeFigureOut">
              <a:rPr lang="en-US" smtClean="0"/>
              <a:t>8/18/2023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0E994A-4543-4EE4-9CFE-07008ED2C127}" type="slidenum">
              <a:rPr lang="en-US" smtClean="0"/>
              <a:t>‹#›</a:t>
            </a:fld>
            <a:endParaRPr lang="en-US"/>
          </a:p>
        </p:txBody>
      </p:sp>
      <p:sp>
        <p:nvSpPr>
          <p:cNvPr id="7" name="MSIPCMContentMarking" descr="{&quot;HashCode&quot;:-1638895224,&quot;Placement&quot;:&quot;Footer&quot;}">
            <a:extLst>
              <a:ext uri="{FF2B5EF4-FFF2-40B4-BE49-F238E27FC236}">
                <a16:creationId xmlns:a16="http://schemas.microsoft.com/office/drawing/2014/main" id="{FD2BEC2C-62EA-4D01-A936-633E650BF14F}"/>
              </a:ext>
            </a:extLst>
          </p:cNvPr>
          <p:cNvSpPr txBox="1"/>
          <p:nvPr/>
        </p:nvSpPr>
        <p:spPr>
          <a:xfrm>
            <a:off x="0" y="6629836"/>
            <a:ext cx="1228569" cy="228163"/>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Calibri" panose="020F0502020204030204" pitchFamily="34" charset="0"/>
              </a:rPr>
              <a:t>Sensitivity: Confidential</a:t>
            </a:r>
          </a:p>
        </p:txBody>
      </p:sp>
    </p:spTree>
    <p:extLst>
      <p:ext uri="{BB962C8B-B14F-4D97-AF65-F5344CB8AC3E}">
        <p14:creationId xmlns:p14="http://schemas.microsoft.com/office/powerpoint/2010/main" val="2101841762"/>
      </p:ext>
    </p:extLst>
  </p:cSld>
  <p:clrMap bg1="lt1" tx1="dk1" bg2="lt2" tx2="dk2" accent1="accent1" accent2="accent2" accent3="accent3" accent4="accent4" accent5="accent5" accent6="accent6" hlink="hlink" folHlink="folHlink"/>
  <p:sldLayoutIdLst>
    <p:sldLayoutId id="2147484094" r:id="rId1"/>
    <p:sldLayoutId id="2147484095" r:id="rId2"/>
    <p:sldLayoutId id="2147484096" r:id="rId3"/>
    <p:sldLayoutId id="2147484097" r:id="rId4"/>
    <p:sldLayoutId id="2147484098" r:id="rId5"/>
    <p:sldLayoutId id="2147484099" r:id="rId6"/>
    <p:sldLayoutId id="2147484100" r:id="rId7"/>
    <p:sldLayoutId id="2147484101" r:id="rId8"/>
    <p:sldLayoutId id="2147484102" r:id="rId9"/>
    <p:sldLayoutId id="2147484103" r:id="rId10"/>
    <p:sldLayoutId id="2147484104" r:id="rId11"/>
    <p:sldLayoutId id="2147484105" r:id="rId12"/>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5167"/>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2"/>
            <a:ext cx="10972800" cy="452543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3"/>
            <a:ext cx="2844800" cy="366183"/>
          </a:xfrm>
          <a:prstGeom prst="rect">
            <a:avLst/>
          </a:prstGeom>
        </p:spPr>
        <p:txBody>
          <a:bodyPr vert="horz" lIns="91440" tIns="45720" rIns="91440" bIns="45720" rtlCol="0" anchor="ctr"/>
          <a:lstStyle>
            <a:lvl1pPr algn="l">
              <a:defRPr sz="1600">
                <a:solidFill>
                  <a:schemeClr val="tx1">
                    <a:tint val="75000"/>
                  </a:schemeClr>
                </a:solidFill>
              </a:defRPr>
            </a:lvl1pPr>
          </a:lstStyle>
          <a:p>
            <a:fld id="{D088F999-7A4E-6B4F-9FED-EF75B73AD044}" type="datetimeFigureOut">
              <a:rPr lang="en-US" smtClean="0"/>
              <a:t>8/18/2023</a:t>
            </a:fld>
            <a:endParaRPr lang="en-US"/>
          </a:p>
        </p:txBody>
      </p:sp>
      <p:sp>
        <p:nvSpPr>
          <p:cNvPr id="5" name="Footer Placeholder 4"/>
          <p:cNvSpPr>
            <a:spLocks noGrp="1"/>
          </p:cNvSpPr>
          <p:nvPr>
            <p:ph type="ftr" sz="quarter" idx="3"/>
          </p:nvPr>
        </p:nvSpPr>
        <p:spPr>
          <a:xfrm>
            <a:off x="4165600" y="6356353"/>
            <a:ext cx="38608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3"/>
            <a:ext cx="2844800" cy="366183"/>
          </a:xfrm>
          <a:prstGeom prst="rect">
            <a:avLst/>
          </a:prstGeom>
        </p:spPr>
        <p:txBody>
          <a:bodyPr vert="horz" lIns="91440" tIns="45720" rIns="91440" bIns="45720" rtlCol="0" anchor="ctr"/>
          <a:lstStyle>
            <a:lvl1pPr algn="r">
              <a:defRPr sz="1600">
                <a:solidFill>
                  <a:schemeClr val="tx1">
                    <a:tint val="75000"/>
                  </a:schemeClr>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3359235557"/>
      </p:ext>
    </p:extLst>
  </p:cSld>
  <p:clrMap bg1="lt1" tx1="dk1" bg2="lt2" tx2="dk2" accent1="accent1" accent2="accent2" accent3="accent3" accent4="accent4" accent5="accent5" accent6="accent6" hlink="hlink" folHlink="folHlink"/>
  <p:sldLayoutIdLst>
    <p:sldLayoutId id="2147484108" r:id="rId1"/>
    <p:sldLayoutId id="2147484109" r:id="rId2"/>
    <p:sldLayoutId id="2147484110" r:id="rId3"/>
    <p:sldLayoutId id="2147484111" r:id="rId4"/>
    <p:sldLayoutId id="2147484112" r:id="rId5"/>
    <p:sldLayoutId id="2147484113" r:id="rId6"/>
    <p:sldLayoutId id="2147484114" r:id="rId7"/>
    <p:sldLayoutId id="2147484115" r:id="rId8"/>
    <p:sldLayoutId id="2147484116" r:id="rId9"/>
    <p:sldLayoutId id="2147484117" r:id="rId10"/>
    <p:sldLayoutId id="2147484118" r:id="rId11"/>
    <p:sldLayoutId id="2147484119" r:id="rId12"/>
    <p:sldLayoutId id="2147484120" r:id="rId13"/>
    <p:sldLayoutId id="2147484121" r:id="rId14"/>
    <p:sldLayoutId id="2147484122" r:id="rId15"/>
  </p:sldLayoutIdLst>
  <p:txStyles>
    <p:titleStyle>
      <a:lvl1pPr algn="ctr" defTabSz="609570" rtl="0" eaLnBrk="1" latinLnBrk="0" hangingPunct="1">
        <a:spcBef>
          <a:spcPct val="0"/>
        </a:spcBef>
        <a:buNone/>
        <a:defRPr sz="5867" kern="1200">
          <a:solidFill>
            <a:schemeClr val="tx1"/>
          </a:solidFill>
          <a:latin typeface="+mj-lt"/>
          <a:ea typeface="+mj-ea"/>
          <a:cs typeface="+mj-cs"/>
        </a:defRPr>
      </a:lvl1pPr>
    </p:titleStyle>
    <p:bodyStyle>
      <a:lvl1pPr marL="457178" indent="-457178" algn="l" defTabSz="609570" rtl="0" eaLnBrk="1" latinLnBrk="0" hangingPunct="1">
        <a:spcBef>
          <a:spcPct val="20000"/>
        </a:spcBef>
        <a:buFont typeface="Arial"/>
        <a:buChar char="•"/>
        <a:defRPr sz="4267" kern="1200">
          <a:solidFill>
            <a:schemeClr val="tx1"/>
          </a:solidFill>
          <a:latin typeface="+mn-lt"/>
          <a:ea typeface="+mn-ea"/>
          <a:cs typeface="+mn-cs"/>
        </a:defRPr>
      </a:lvl1pPr>
      <a:lvl2pPr marL="990550" indent="-380981" algn="l" defTabSz="609570" rtl="0" eaLnBrk="1" latinLnBrk="0" hangingPunct="1">
        <a:spcBef>
          <a:spcPct val="20000"/>
        </a:spcBef>
        <a:buFont typeface="Arial"/>
        <a:buChar char="–"/>
        <a:defRPr sz="3733" kern="1200">
          <a:solidFill>
            <a:schemeClr val="tx1"/>
          </a:solidFill>
          <a:latin typeface="+mn-lt"/>
          <a:ea typeface="+mn-ea"/>
          <a:cs typeface="+mn-cs"/>
        </a:defRPr>
      </a:lvl2pPr>
      <a:lvl3pPr marL="1523925" indent="-304784" algn="l" defTabSz="609570" rtl="0" eaLnBrk="1" latinLnBrk="0" hangingPunct="1">
        <a:spcBef>
          <a:spcPct val="20000"/>
        </a:spcBef>
        <a:buFont typeface="Arial"/>
        <a:buChar char="•"/>
        <a:defRPr sz="3200" kern="1200">
          <a:solidFill>
            <a:schemeClr val="tx1"/>
          </a:solidFill>
          <a:latin typeface="+mn-lt"/>
          <a:ea typeface="+mn-ea"/>
          <a:cs typeface="+mn-cs"/>
        </a:defRPr>
      </a:lvl3pPr>
      <a:lvl4pPr marL="2133493" indent="-304784" algn="l" defTabSz="609570" rtl="0" eaLnBrk="1" latinLnBrk="0" hangingPunct="1">
        <a:spcBef>
          <a:spcPct val="20000"/>
        </a:spcBef>
        <a:buFont typeface="Arial"/>
        <a:buChar char="–"/>
        <a:defRPr sz="2667" kern="1200">
          <a:solidFill>
            <a:schemeClr val="tx1"/>
          </a:solidFill>
          <a:latin typeface="+mn-lt"/>
          <a:ea typeface="+mn-ea"/>
          <a:cs typeface="+mn-cs"/>
        </a:defRPr>
      </a:lvl4pPr>
      <a:lvl5pPr marL="2743062" indent="-304784" algn="l" defTabSz="609570" rtl="0" eaLnBrk="1" latinLnBrk="0" hangingPunct="1">
        <a:spcBef>
          <a:spcPct val="20000"/>
        </a:spcBef>
        <a:buFont typeface="Arial"/>
        <a:buChar char="»"/>
        <a:defRPr sz="2667" kern="1200">
          <a:solidFill>
            <a:schemeClr val="tx1"/>
          </a:solidFill>
          <a:latin typeface="+mn-lt"/>
          <a:ea typeface="+mn-ea"/>
          <a:cs typeface="+mn-cs"/>
        </a:defRPr>
      </a:lvl5pPr>
      <a:lvl6pPr marL="3352632" indent="-304784" algn="l" defTabSz="609570" rtl="0" eaLnBrk="1" latinLnBrk="0" hangingPunct="1">
        <a:spcBef>
          <a:spcPct val="20000"/>
        </a:spcBef>
        <a:buFont typeface="Arial"/>
        <a:buChar char="•"/>
        <a:defRPr sz="2667"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667"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667"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70" rtl="0" eaLnBrk="1" latinLnBrk="0" hangingPunct="1">
        <a:defRPr sz="2400" kern="1200">
          <a:solidFill>
            <a:schemeClr val="tx1"/>
          </a:solidFill>
          <a:latin typeface="+mn-lt"/>
          <a:ea typeface="+mn-ea"/>
          <a:cs typeface="+mn-cs"/>
        </a:defRPr>
      </a:lvl1pPr>
      <a:lvl2pPr marL="609570" algn="l" defTabSz="609570" rtl="0" eaLnBrk="1" latinLnBrk="0" hangingPunct="1">
        <a:defRPr sz="2400" kern="1200">
          <a:solidFill>
            <a:schemeClr val="tx1"/>
          </a:solidFill>
          <a:latin typeface="+mn-lt"/>
          <a:ea typeface="+mn-ea"/>
          <a:cs typeface="+mn-cs"/>
        </a:defRPr>
      </a:lvl2pPr>
      <a:lvl3pPr marL="1219140" algn="l" defTabSz="609570" rtl="0" eaLnBrk="1" latinLnBrk="0" hangingPunct="1">
        <a:defRPr sz="2400" kern="1200">
          <a:solidFill>
            <a:schemeClr val="tx1"/>
          </a:solidFill>
          <a:latin typeface="+mn-lt"/>
          <a:ea typeface="+mn-ea"/>
          <a:cs typeface="+mn-cs"/>
        </a:defRPr>
      </a:lvl3pPr>
      <a:lvl4pPr marL="1828709" algn="l" defTabSz="609570" rtl="0" eaLnBrk="1" latinLnBrk="0" hangingPunct="1">
        <a:defRPr sz="2400" kern="1200">
          <a:solidFill>
            <a:schemeClr val="tx1"/>
          </a:solidFill>
          <a:latin typeface="+mn-lt"/>
          <a:ea typeface="+mn-ea"/>
          <a:cs typeface="+mn-cs"/>
        </a:defRPr>
      </a:lvl4pPr>
      <a:lvl5pPr marL="2438278" algn="l" defTabSz="609570" rtl="0" eaLnBrk="1" latinLnBrk="0" hangingPunct="1">
        <a:defRPr sz="2400" kern="1200">
          <a:solidFill>
            <a:schemeClr val="tx1"/>
          </a:solidFill>
          <a:latin typeface="+mn-lt"/>
          <a:ea typeface="+mn-ea"/>
          <a:cs typeface="+mn-cs"/>
        </a:defRPr>
      </a:lvl5pPr>
      <a:lvl6pPr marL="3047848" algn="l" defTabSz="609570" rtl="0" eaLnBrk="1" latinLnBrk="0" hangingPunct="1">
        <a:defRPr sz="2400" kern="1200">
          <a:solidFill>
            <a:schemeClr val="tx1"/>
          </a:solidFill>
          <a:latin typeface="+mn-lt"/>
          <a:ea typeface="+mn-ea"/>
          <a:cs typeface="+mn-cs"/>
        </a:defRPr>
      </a:lvl6pPr>
      <a:lvl7pPr marL="3657418" algn="l" defTabSz="609570" rtl="0" eaLnBrk="1" latinLnBrk="0" hangingPunct="1">
        <a:defRPr sz="2400" kern="1200">
          <a:solidFill>
            <a:schemeClr val="tx1"/>
          </a:solidFill>
          <a:latin typeface="+mn-lt"/>
          <a:ea typeface="+mn-ea"/>
          <a:cs typeface="+mn-cs"/>
        </a:defRPr>
      </a:lvl7pPr>
      <a:lvl8pPr marL="4266987" algn="l" defTabSz="609570" rtl="0" eaLnBrk="1" latinLnBrk="0" hangingPunct="1">
        <a:defRPr sz="2400" kern="1200">
          <a:solidFill>
            <a:schemeClr val="tx1"/>
          </a:solidFill>
          <a:latin typeface="+mn-lt"/>
          <a:ea typeface="+mn-ea"/>
          <a:cs typeface="+mn-cs"/>
        </a:defRPr>
      </a:lvl8pPr>
      <a:lvl9pPr marL="4876557" algn="l" defTabSz="60957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48A87A34-81AB-432B-8DAE-1953F412C126}" type="datetimeFigureOut">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8/18/2023</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prstClr val="white">
                  <a:lumMod val="95000"/>
                </a:prstClr>
              </a:solidFill>
              <a:effectLst>
                <a:outerShdw blurRad="50800" dist="38100" dir="2700000" algn="tl" rotWithShape="0">
                  <a:prstClr val="black">
                    <a:alpha val="43000"/>
                  </a:prstClr>
                </a:outerShdw>
              </a:effectLst>
              <a:uLnTx/>
              <a:uFillTx/>
              <a:latin typeface="Verdana" panose="020B0604030504040204"/>
              <a:ea typeface="+mn-ea"/>
              <a:cs typeface="+mn-cs"/>
            </a:endParaRPr>
          </a:p>
        </p:txBody>
      </p:sp>
    </p:spTree>
    <p:extLst>
      <p:ext uri="{BB962C8B-B14F-4D97-AF65-F5344CB8AC3E}">
        <p14:creationId xmlns:p14="http://schemas.microsoft.com/office/powerpoint/2010/main" val="862156804"/>
      </p:ext>
    </p:extLst>
  </p:cSld>
  <p:clrMap bg1="dk1" tx1="lt1" bg2="dk2" tx2="lt2" accent1="accent1" accent2="accent2" accent3="accent3" accent4="accent4" accent5="accent5" accent6="accent6" hlink="hlink" folHlink="folHlink"/>
  <p:sldLayoutIdLst>
    <p:sldLayoutId id="2147484124" r:id="rId1"/>
    <p:sldLayoutId id="2147484125" r:id="rId2"/>
    <p:sldLayoutId id="2147484126" r:id="rId3"/>
    <p:sldLayoutId id="2147484127" r:id="rId4"/>
    <p:sldLayoutId id="2147484128" r:id="rId5"/>
    <p:sldLayoutId id="2147484129" r:id="rId6"/>
    <p:sldLayoutId id="2147484130" r:id="rId7"/>
    <p:sldLayoutId id="2147484131" r:id="rId8"/>
    <p:sldLayoutId id="2147484132" r:id="rId9"/>
    <p:sldLayoutId id="2147484133" r:id="rId10"/>
    <p:sldLayoutId id="2147484134" r:id="rId11"/>
    <p:sldLayoutId id="2147484135" r:id="rId12"/>
    <p:sldLayoutId id="2147484136" r:id="rId13"/>
    <p:sldLayoutId id="2147484137" r:id="rId14"/>
    <p:sldLayoutId id="2147484138" r:id="rId15"/>
    <p:sldLayoutId id="2147484139" r:id="rId16"/>
    <p:sldLayoutId id="2147484140" r:id="rId17"/>
    <p:sldLayoutId id="2147484141" r:id="rId18"/>
  </p:sldLayoutIdLst>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benkotips.com/" TargetMode="External"/><Relationship Id="rId2" Type="http://schemas.openxmlformats.org/officeDocument/2006/relationships/hyperlink" Target="mailto:mike@benko.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4.xml"/></Relationships>
</file>

<file path=ppt/slides/_rels/slide20.xml.rels><?xml version="1.0" encoding="UTF-8" standalone="yes"?>
<Relationships xmlns="http://schemas.openxmlformats.org/package/2006/relationships"><Relationship Id="rId2" Type="http://schemas.openxmlformats.org/officeDocument/2006/relationships/hyperlink" Target="https://platform.openai.com/tokenizer"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2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9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4.xml.rels><?xml version="1.0" encoding="UTF-8" standalone="yes"?>
<Relationships xmlns="http://schemas.openxmlformats.org/package/2006/relationships"><Relationship Id="rId3" Type="http://schemas.openxmlformats.org/officeDocument/2006/relationships/hyperlink" Target="mailto:mike@benko.com" TargetMode="External"/><Relationship Id="rId2" Type="http://schemas.openxmlformats.org/officeDocument/2006/relationships/hyperlink" Target="http://www.benkotips.com/" TargetMode="External"/><Relationship Id="rId1" Type="http://schemas.openxmlformats.org/officeDocument/2006/relationships/slideLayout" Target="../slideLayouts/slideLayout40.xml"/><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3" Type="http://schemas.openxmlformats.org/officeDocument/2006/relationships/hyperlink" Target="https://www.linkedin.com/events/aishowlive-let-sgettowork-rosha7072309086112940032/comments/" TargetMode="External"/><Relationship Id="rId2" Type="http://schemas.openxmlformats.org/officeDocument/2006/relationships/hyperlink" Target="https://writings.stephenwolfram.com/2023/02/what-is-chatgpt-doing-and-why-does-it-work/"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D0E33-E44C-21F3-46DD-156BBC8037B9}"/>
              </a:ext>
            </a:extLst>
          </p:cNvPr>
          <p:cNvSpPr>
            <a:spLocks noGrp="1"/>
          </p:cNvSpPr>
          <p:nvPr>
            <p:ph type="ctrTitle"/>
          </p:nvPr>
        </p:nvSpPr>
        <p:spPr/>
        <p:txBody>
          <a:bodyPr/>
          <a:lstStyle/>
          <a:p>
            <a:r>
              <a:rPr lang="en-US" dirty="0"/>
              <a:t>ChatGPT Dev Talk</a:t>
            </a:r>
            <a:br>
              <a:rPr lang="en-US" dirty="0"/>
            </a:br>
            <a:endParaRPr lang="en-US" dirty="0"/>
          </a:p>
        </p:txBody>
      </p:sp>
      <p:sp>
        <p:nvSpPr>
          <p:cNvPr id="3" name="Subtitle 2">
            <a:extLst>
              <a:ext uri="{FF2B5EF4-FFF2-40B4-BE49-F238E27FC236}">
                <a16:creationId xmlns:a16="http://schemas.microsoft.com/office/drawing/2014/main" id="{B522C7B9-5C42-055A-AE14-41CF60305360}"/>
              </a:ext>
            </a:extLst>
          </p:cNvPr>
          <p:cNvSpPr>
            <a:spLocks noGrp="1"/>
          </p:cNvSpPr>
          <p:nvPr>
            <p:ph type="subTitle" idx="1"/>
          </p:nvPr>
        </p:nvSpPr>
        <p:spPr>
          <a:xfrm>
            <a:off x="1100051" y="4668052"/>
            <a:ext cx="10764710" cy="1143000"/>
          </a:xfrm>
        </p:spPr>
        <p:txBody>
          <a:bodyPr>
            <a:normAutofit/>
          </a:bodyPr>
          <a:lstStyle/>
          <a:p>
            <a:r>
              <a:rPr lang="en-US" sz="2000" dirty="0"/>
              <a:t>Mike Benkovich – </a:t>
            </a:r>
            <a:r>
              <a:rPr lang="en-US" sz="2000" dirty="0">
                <a:hlinkClick r:id="rId2"/>
              </a:rPr>
              <a:t>mike@benko.com</a:t>
            </a:r>
            <a:r>
              <a:rPr lang="en-US" sz="2000" dirty="0"/>
              <a:t> – </a:t>
            </a:r>
            <a:r>
              <a:rPr lang="en-US" sz="2000" dirty="0">
                <a:hlinkClick r:id="rId3"/>
              </a:rPr>
              <a:t>www.benkotips.com</a:t>
            </a:r>
            <a:endParaRPr lang="en-US" sz="2000" dirty="0"/>
          </a:p>
          <a:p>
            <a:endParaRPr lang="en-US" sz="2000" dirty="0"/>
          </a:p>
          <a:p>
            <a:endParaRPr lang="en-US" sz="2000" dirty="0"/>
          </a:p>
        </p:txBody>
      </p:sp>
    </p:spTree>
    <p:extLst>
      <p:ext uri="{BB962C8B-B14F-4D97-AF65-F5344CB8AC3E}">
        <p14:creationId xmlns:p14="http://schemas.microsoft.com/office/powerpoint/2010/main" val="12274037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9D5D6"/>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2B0F668-0A2E-207C-7BEC-CC426B3E3927}"/>
              </a:ext>
            </a:extLst>
          </p:cNvPr>
          <p:cNvPicPr>
            <a:picLocks noChangeAspect="1"/>
          </p:cNvPicPr>
          <p:nvPr/>
        </p:nvPicPr>
        <p:blipFill>
          <a:blip r:embed="rId2"/>
          <a:stretch>
            <a:fillRect/>
          </a:stretch>
        </p:blipFill>
        <p:spPr>
          <a:xfrm>
            <a:off x="0" y="-13879"/>
            <a:ext cx="6657009" cy="6370504"/>
          </a:xfrm>
          <a:prstGeom prst="rect">
            <a:avLst/>
          </a:prstGeom>
        </p:spPr>
      </p:pic>
      <p:sp>
        <p:nvSpPr>
          <p:cNvPr id="2" name="Title 1">
            <a:extLst>
              <a:ext uri="{FF2B5EF4-FFF2-40B4-BE49-F238E27FC236}">
                <a16:creationId xmlns:a16="http://schemas.microsoft.com/office/drawing/2014/main" id="{C76AAB70-FDAF-64B9-772F-42E9C2DA94D6}"/>
              </a:ext>
            </a:extLst>
          </p:cNvPr>
          <p:cNvSpPr>
            <a:spLocks noGrp="1"/>
          </p:cNvSpPr>
          <p:nvPr>
            <p:ph type="title"/>
          </p:nvPr>
        </p:nvSpPr>
        <p:spPr>
          <a:xfrm>
            <a:off x="4956313" y="286604"/>
            <a:ext cx="6542960" cy="669645"/>
          </a:xfrm>
        </p:spPr>
        <p:txBody>
          <a:bodyPr>
            <a:normAutofit fontScale="90000"/>
          </a:bodyPr>
          <a:lstStyle/>
          <a:p>
            <a:r>
              <a:rPr lang="en-US" dirty="0"/>
              <a:t>Prediction engine</a:t>
            </a:r>
          </a:p>
        </p:txBody>
      </p:sp>
      <p:sp>
        <p:nvSpPr>
          <p:cNvPr id="3" name="Content Placeholder 2">
            <a:extLst>
              <a:ext uri="{FF2B5EF4-FFF2-40B4-BE49-F238E27FC236}">
                <a16:creationId xmlns:a16="http://schemas.microsoft.com/office/drawing/2014/main" id="{E8FD2F24-1569-CC9B-1449-E64E315525D9}"/>
              </a:ext>
            </a:extLst>
          </p:cNvPr>
          <p:cNvSpPr>
            <a:spLocks noGrp="1"/>
          </p:cNvSpPr>
          <p:nvPr>
            <p:ph idx="1"/>
          </p:nvPr>
        </p:nvSpPr>
        <p:spPr>
          <a:xfrm>
            <a:off x="5040242" y="1108364"/>
            <a:ext cx="6115437" cy="4793387"/>
          </a:xfrm>
        </p:spPr>
        <p:txBody>
          <a:bodyPr/>
          <a:lstStyle/>
          <a:p>
            <a:r>
              <a:rPr lang="en-US" dirty="0"/>
              <a:t>What comes next?</a:t>
            </a:r>
          </a:p>
          <a:p>
            <a:r>
              <a:rPr lang="en-US" dirty="0"/>
              <a:t>What do I know about you?</a:t>
            </a:r>
          </a:p>
          <a:p>
            <a:r>
              <a:rPr lang="en-US" dirty="0"/>
              <a:t>How do I figure it out?</a:t>
            </a:r>
          </a:p>
          <a:p>
            <a:endParaRPr lang="en-US" dirty="0"/>
          </a:p>
        </p:txBody>
      </p:sp>
    </p:spTree>
    <p:extLst>
      <p:ext uri="{BB962C8B-B14F-4D97-AF65-F5344CB8AC3E}">
        <p14:creationId xmlns:p14="http://schemas.microsoft.com/office/powerpoint/2010/main" val="15003949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CA493-5652-7207-C90B-1D50037F2E8F}"/>
              </a:ext>
            </a:extLst>
          </p:cNvPr>
          <p:cNvSpPr>
            <a:spLocks noGrp="1"/>
          </p:cNvSpPr>
          <p:nvPr>
            <p:ph type="title"/>
          </p:nvPr>
        </p:nvSpPr>
        <p:spPr/>
        <p:txBody>
          <a:bodyPr>
            <a:normAutofit fontScale="90000"/>
          </a:bodyPr>
          <a:lstStyle/>
          <a:p>
            <a:r>
              <a:rPr lang="en-US" dirty="0"/>
              <a:t>The best thing about AI is it’s ability to …</a:t>
            </a:r>
          </a:p>
        </p:txBody>
      </p:sp>
      <p:pic>
        <p:nvPicPr>
          <p:cNvPr id="5" name="Content Placeholder 4">
            <a:extLst>
              <a:ext uri="{FF2B5EF4-FFF2-40B4-BE49-F238E27FC236}">
                <a16:creationId xmlns:a16="http://schemas.microsoft.com/office/drawing/2014/main" id="{1DABC19D-1D2E-C48C-C820-16FD5CE68AAC}"/>
              </a:ext>
            </a:extLst>
          </p:cNvPr>
          <p:cNvPicPr>
            <a:picLocks noGrp="1" noChangeAspect="1"/>
          </p:cNvPicPr>
          <p:nvPr>
            <p:ph idx="1"/>
          </p:nvPr>
        </p:nvPicPr>
        <p:blipFill>
          <a:blip r:embed="rId2"/>
          <a:stretch>
            <a:fillRect/>
          </a:stretch>
        </p:blipFill>
        <p:spPr>
          <a:xfrm>
            <a:off x="3810788" y="1564987"/>
            <a:ext cx="4073136" cy="2951354"/>
          </a:xfrm>
        </p:spPr>
      </p:pic>
    </p:spTree>
    <p:extLst>
      <p:ext uri="{BB962C8B-B14F-4D97-AF65-F5344CB8AC3E}">
        <p14:creationId xmlns:p14="http://schemas.microsoft.com/office/powerpoint/2010/main" val="23316261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D3CA0-EF26-425D-05AA-E67B256E604D}"/>
              </a:ext>
            </a:extLst>
          </p:cNvPr>
          <p:cNvSpPr>
            <a:spLocks noGrp="1"/>
          </p:cNvSpPr>
          <p:nvPr>
            <p:ph type="title"/>
          </p:nvPr>
        </p:nvSpPr>
        <p:spPr/>
        <p:txBody>
          <a:bodyPr>
            <a:normAutofit fontScale="90000"/>
          </a:bodyPr>
          <a:lstStyle/>
          <a:p>
            <a:r>
              <a:rPr lang="en-US" dirty="0"/>
              <a:t>Prediction</a:t>
            </a:r>
          </a:p>
        </p:txBody>
      </p:sp>
      <p:sp>
        <p:nvSpPr>
          <p:cNvPr id="3" name="Content Placeholder 2">
            <a:extLst>
              <a:ext uri="{FF2B5EF4-FFF2-40B4-BE49-F238E27FC236}">
                <a16:creationId xmlns:a16="http://schemas.microsoft.com/office/drawing/2014/main" id="{F626265A-43B5-BC73-24FE-C1CC3F3D713A}"/>
              </a:ext>
            </a:extLst>
          </p:cNvPr>
          <p:cNvSpPr>
            <a:spLocks noGrp="1"/>
          </p:cNvSpPr>
          <p:nvPr>
            <p:ph idx="1"/>
          </p:nvPr>
        </p:nvSpPr>
        <p:spPr/>
        <p:txBody>
          <a:bodyPr>
            <a:normAutofit/>
          </a:bodyPr>
          <a:lstStyle/>
          <a:p>
            <a:pPr>
              <a:spcBef>
                <a:spcPts val="600"/>
              </a:spcBef>
              <a:spcAft>
                <a:spcPts val="600"/>
              </a:spcAft>
            </a:pPr>
            <a:r>
              <a:rPr lang="en-US" sz="2400" dirty="0"/>
              <a:t>The best thing about AI is its ability to,</a:t>
            </a:r>
          </a:p>
          <a:p>
            <a:pPr>
              <a:spcBef>
                <a:spcPts val="600"/>
              </a:spcBef>
              <a:spcAft>
                <a:spcPts val="600"/>
              </a:spcAft>
            </a:pPr>
            <a:r>
              <a:rPr lang="en-US" sz="2400" dirty="0"/>
              <a:t>The best thing about AI is its ability to learn,</a:t>
            </a:r>
          </a:p>
          <a:p>
            <a:pPr>
              <a:spcBef>
                <a:spcPts val="600"/>
              </a:spcBef>
              <a:spcAft>
                <a:spcPts val="600"/>
              </a:spcAft>
            </a:pPr>
            <a:r>
              <a:rPr lang="en-US" sz="2400" dirty="0"/>
              <a:t>The best thing about AI is its ability to learn from,</a:t>
            </a:r>
          </a:p>
          <a:p>
            <a:pPr>
              <a:spcBef>
                <a:spcPts val="600"/>
              </a:spcBef>
              <a:spcAft>
                <a:spcPts val="600"/>
              </a:spcAft>
            </a:pPr>
            <a:r>
              <a:rPr lang="en-US" sz="2400" dirty="0"/>
              <a:t>The best thing about AI is its ability to learn from experience,</a:t>
            </a:r>
          </a:p>
          <a:p>
            <a:pPr>
              <a:spcBef>
                <a:spcPts val="600"/>
              </a:spcBef>
              <a:spcAft>
                <a:spcPts val="600"/>
              </a:spcAft>
            </a:pPr>
            <a:r>
              <a:rPr lang="en-US" sz="2400" dirty="0"/>
              <a:t>The best thing about AI is its ability to learn from experience.,</a:t>
            </a:r>
          </a:p>
          <a:p>
            <a:pPr>
              <a:spcBef>
                <a:spcPts val="600"/>
              </a:spcBef>
              <a:spcAft>
                <a:spcPts val="600"/>
              </a:spcAft>
            </a:pPr>
            <a:r>
              <a:rPr lang="en-US" sz="2400" dirty="0"/>
              <a:t>The best thing about AI is its ability to learn from experience. It,</a:t>
            </a:r>
          </a:p>
          <a:p>
            <a:pPr>
              <a:spcBef>
                <a:spcPts val="600"/>
              </a:spcBef>
              <a:spcAft>
                <a:spcPts val="600"/>
              </a:spcAft>
            </a:pPr>
            <a:r>
              <a:rPr lang="en-US" sz="2400" dirty="0"/>
              <a:t>The best thing about AI is its ability to learn from experience. It’s,</a:t>
            </a:r>
          </a:p>
          <a:p>
            <a:pPr>
              <a:spcBef>
                <a:spcPts val="600"/>
              </a:spcBef>
              <a:spcAft>
                <a:spcPts val="600"/>
              </a:spcAft>
            </a:pPr>
            <a:r>
              <a:rPr lang="en-US" sz="2400" dirty="0"/>
              <a:t>The best thing about Ai is its ability to learn from experience. It’s not…</a:t>
            </a:r>
          </a:p>
        </p:txBody>
      </p:sp>
    </p:spTree>
    <p:extLst>
      <p:ext uri="{BB962C8B-B14F-4D97-AF65-F5344CB8AC3E}">
        <p14:creationId xmlns:p14="http://schemas.microsoft.com/office/powerpoint/2010/main" val="16103975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A4BB8-FC08-3FA0-2968-3048EAEC9052}"/>
              </a:ext>
            </a:extLst>
          </p:cNvPr>
          <p:cNvSpPr>
            <a:spLocks noGrp="1"/>
          </p:cNvSpPr>
          <p:nvPr>
            <p:ph type="title"/>
          </p:nvPr>
        </p:nvSpPr>
        <p:spPr/>
        <p:txBody>
          <a:bodyPr>
            <a:normAutofit fontScale="90000"/>
          </a:bodyPr>
          <a:lstStyle/>
          <a:p>
            <a:r>
              <a:rPr lang="en-US" dirty="0"/>
              <a:t>What comes next?</a:t>
            </a:r>
          </a:p>
        </p:txBody>
      </p:sp>
      <p:pic>
        <p:nvPicPr>
          <p:cNvPr id="7" name="Content Placeholder 6">
            <a:extLst>
              <a:ext uri="{FF2B5EF4-FFF2-40B4-BE49-F238E27FC236}">
                <a16:creationId xmlns:a16="http://schemas.microsoft.com/office/drawing/2014/main" id="{5F4CA7FD-5CEA-5D42-B0CF-D8B64E17D716}"/>
              </a:ext>
            </a:extLst>
          </p:cNvPr>
          <p:cNvPicPr>
            <a:picLocks noGrp="1" noChangeAspect="1"/>
          </p:cNvPicPr>
          <p:nvPr>
            <p:ph idx="1"/>
          </p:nvPr>
        </p:nvPicPr>
        <p:blipFill>
          <a:blip r:embed="rId2"/>
          <a:stretch>
            <a:fillRect/>
          </a:stretch>
        </p:blipFill>
        <p:spPr>
          <a:xfrm>
            <a:off x="1399419" y="4342799"/>
            <a:ext cx="9080362" cy="870469"/>
          </a:xfrm>
        </p:spPr>
      </p:pic>
      <p:pic>
        <p:nvPicPr>
          <p:cNvPr id="5" name="Picture 4">
            <a:extLst>
              <a:ext uri="{FF2B5EF4-FFF2-40B4-BE49-F238E27FC236}">
                <a16:creationId xmlns:a16="http://schemas.microsoft.com/office/drawing/2014/main" id="{C213BCAA-FC8C-6224-1C52-5AD6CC0B958D}"/>
              </a:ext>
            </a:extLst>
          </p:cNvPr>
          <p:cNvPicPr>
            <a:picLocks noChangeAspect="1"/>
          </p:cNvPicPr>
          <p:nvPr/>
        </p:nvPicPr>
        <p:blipFill>
          <a:blip r:embed="rId3"/>
          <a:stretch>
            <a:fillRect/>
          </a:stretch>
        </p:blipFill>
        <p:spPr>
          <a:xfrm>
            <a:off x="2698503" y="1031848"/>
            <a:ext cx="4975446" cy="3235352"/>
          </a:xfrm>
          <a:prstGeom prst="rect">
            <a:avLst/>
          </a:prstGeom>
        </p:spPr>
      </p:pic>
      <p:pic>
        <p:nvPicPr>
          <p:cNvPr id="10" name="Picture 9">
            <a:extLst>
              <a:ext uri="{FF2B5EF4-FFF2-40B4-BE49-F238E27FC236}">
                <a16:creationId xmlns:a16="http://schemas.microsoft.com/office/drawing/2014/main" id="{FDCC2319-A03F-BFCB-F5B5-A28564FC46B3}"/>
              </a:ext>
            </a:extLst>
          </p:cNvPr>
          <p:cNvPicPr>
            <a:picLocks noChangeAspect="1"/>
          </p:cNvPicPr>
          <p:nvPr/>
        </p:nvPicPr>
        <p:blipFill>
          <a:blip r:embed="rId4"/>
          <a:stretch>
            <a:fillRect/>
          </a:stretch>
        </p:blipFill>
        <p:spPr>
          <a:xfrm>
            <a:off x="1399419" y="4303651"/>
            <a:ext cx="9875713" cy="769780"/>
          </a:xfrm>
          <a:prstGeom prst="rect">
            <a:avLst/>
          </a:prstGeom>
        </p:spPr>
      </p:pic>
      <p:pic>
        <p:nvPicPr>
          <p:cNvPr id="12" name="Picture 11">
            <a:extLst>
              <a:ext uri="{FF2B5EF4-FFF2-40B4-BE49-F238E27FC236}">
                <a16:creationId xmlns:a16="http://schemas.microsoft.com/office/drawing/2014/main" id="{48333557-F8A8-14C8-C222-7B3CC9D7367B}"/>
              </a:ext>
            </a:extLst>
          </p:cNvPr>
          <p:cNvPicPr>
            <a:picLocks noChangeAspect="1"/>
          </p:cNvPicPr>
          <p:nvPr/>
        </p:nvPicPr>
        <p:blipFill>
          <a:blip r:embed="rId5"/>
          <a:stretch>
            <a:fillRect/>
          </a:stretch>
        </p:blipFill>
        <p:spPr>
          <a:xfrm>
            <a:off x="1349613" y="4267200"/>
            <a:ext cx="9975323" cy="900099"/>
          </a:xfrm>
          <a:prstGeom prst="rect">
            <a:avLst/>
          </a:prstGeom>
        </p:spPr>
      </p:pic>
    </p:spTree>
    <p:extLst>
      <p:ext uri="{BB962C8B-B14F-4D97-AF65-F5344CB8AC3E}">
        <p14:creationId xmlns:p14="http://schemas.microsoft.com/office/powerpoint/2010/main" val="82645754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C1D65-23C4-0F5B-168B-4A25564A1A84}"/>
              </a:ext>
            </a:extLst>
          </p:cNvPr>
          <p:cNvSpPr>
            <a:spLocks noGrp="1"/>
          </p:cNvSpPr>
          <p:nvPr>
            <p:ph type="title"/>
          </p:nvPr>
        </p:nvSpPr>
        <p:spPr/>
        <p:txBody>
          <a:bodyPr>
            <a:normAutofit fontScale="90000"/>
          </a:bodyPr>
          <a:lstStyle/>
          <a:p>
            <a:r>
              <a:rPr lang="en-US" dirty="0"/>
              <a:t>2-grams … i.e. pairs of letters</a:t>
            </a:r>
          </a:p>
        </p:txBody>
      </p:sp>
      <p:pic>
        <p:nvPicPr>
          <p:cNvPr id="5" name="Content Placeholder 4">
            <a:extLst>
              <a:ext uri="{FF2B5EF4-FFF2-40B4-BE49-F238E27FC236}">
                <a16:creationId xmlns:a16="http://schemas.microsoft.com/office/drawing/2014/main" id="{2F877BFC-269C-74C6-FBFC-02F1F3FCE2F5}"/>
              </a:ext>
            </a:extLst>
          </p:cNvPr>
          <p:cNvPicPr>
            <a:picLocks noGrp="1" noChangeAspect="1"/>
          </p:cNvPicPr>
          <p:nvPr>
            <p:ph idx="1"/>
          </p:nvPr>
        </p:nvPicPr>
        <p:blipFill>
          <a:blip r:embed="rId2"/>
          <a:stretch>
            <a:fillRect/>
          </a:stretch>
        </p:blipFill>
        <p:spPr>
          <a:xfrm>
            <a:off x="2723408" y="905347"/>
            <a:ext cx="4679288" cy="4161458"/>
          </a:xfrm>
        </p:spPr>
      </p:pic>
      <p:pic>
        <p:nvPicPr>
          <p:cNvPr id="7" name="Picture 6">
            <a:extLst>
              <a:ext uri="{FF2B5EF4-FFF2-40B4-BE49-F238E27FC236}">
                <a16:creationId xmlns:a16="http://schemas.microsoft.com/office/drawing/2014/main" id="{3EBD5C47-902E-4600-FD58-C546EFA3CF4E}"/>
              </a:ext>
            </a:extLst>
          </p:cNvPr>
          <p:cNvPicPr>
            <a:picLocks noChangeAspect="1"/>
          </p:cNvPicPr>
          <p:nvPr/>
        </p:nvPicPr>
        <p:blipFill>
          <a:blip r:embed="rId3"/>
          <a:stretch>
            <a:fillRect/>
          </a:stretch>
        </p:blipFill>
        <p:spPr>
          <a:xfrm>
            <a:off x="1139827" y="4973812"/>
            <a:ext cx="9575675" cy="826743"/>
          </a:xfrm>
          <a:prstGeom prst="rect">
            <a:avLst/>
          </a:prstGeom>
        </p:spPr>
      </p:pic>
    </p:spTree>
    <p:extLst>
      <p:ext uri="{BB962C8B-B14F-4D97-AF65-F5344CB8AC3E}">
        <p14:creationId xmlns:p14="http://schemas.microsoft.com/office/powerpoint/2010/main" val="278650630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erson wearing a gas mask&#10;&#10;Description automatically generated with low confidence">
            <a:extLst>
              <a:ext uri="{FF2B5EF4-FFF2-40B4-BE49-F238E27FC236}">
                <a16:creationId xmlns:a16="http://schemas.microsoft.com/office/drawing/2014/main" id="{AFD8E750-0452-2BF9-4895-5F4B48C9BED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824" b="25343"/>
          <a:stretch/>
        </p:blipFill>
        <p:spPr>
          <a:xfrm>
            <a:off x="0" y="0"/>
            <a:ext cx="12236775" cy="6934200"/>
          </a:xfrm>
        </p:spPr>
      </p:pic>
      <p:sp>
        <p:nvSpPr>
          <p:cNvPr id="2" name="Title 1">
            <a:extLst>
              <a:ext uri="{FF2B5EF4-FFF2-40B4-BE49-F238E27FC236}">
                <a16:creationId xmlns:a16="http://schemas.microsoft.com/office/drawing/2014/main" id="{89914037-5074-11FA-0153-E705C7D4A875}"/>
              </a:ext>
            </a:extLst>
          </p:cNvPr>
          <p:cNvSpPr>
            <a:spLocks noGrp="1"/>
          </p:cNvSpPr>
          <p:nvPr>
            <p:ph type="title"/>
          </p:nvPr>
        </p:nvSpPr>
        <p:spPr/>
        <p:txBody>
          <a:bodyPr>
            <a:normAutofit fontScale="90000"/>
          </a:bodyPr>
          <a:lstStyle/>
          <a:p>
            <a:r>
              <a:rPr lang="en-US" dirty="0">
                <a:solidFill>
                  <a:schemeClr val="bg1"/>
                </a:solidFill>
                <a:effectLst>
                  <a:outerShdw blurRad="38100" dist="38100" dir="2700000" algn="tl">
                    <a:srgbClr val="000000">
                      <a:alpha val="43137"/>
                    </a:srgbClr>
                  </a:outerShdw>
                </a:effectLst>
              </a:rPr>
              <a:t>Built on Math</a:t>
            </a:r>
          </a:p>
        </p:txBody>
      </p:sp>
    </p:spTree>
    <p:extLst>
      <p:ext uri="{BB962C8B-B14F-4D97-AF65-F5344CB8AC3E}">
        <p14:creationId xmlns:p14="http://schemas.microsoft.com/office/powerpoint/2010/main" val="2957187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9A0D9-EA5F-5CAF-18D7-1CD7D8AD6634}"/>
              </a:ext>
            </a:extLst>
          </p:cNvPr>
          <p:cNvSpPr>
            <a:spLocks noGrp="1"/>
          </p:cNvSpPr>
          <p:nvPr>
            <p:ph type="title"/>
          </p:nvPr>
        </p:nvSpPr>
        <p:spPr/>
        <p:txBody>
          <a:bodyPr>
            <a:normAutofit fontScale="90000"/>
          </a:bodyPr>
          <a:lstStyle/>
          <a:p>
            <a:r>
              <a:rPr lang="en-US" dirty="0"/>
              <a:t>Power-law decay</a:t>
            </a:r>
          </a:p>
        </p:txBody>
      </p:sp>
      <p:pic>
        <p:nvPicPr>
          <p:cNvPr id="5" name="Content Placeholder 4">
            <a:extLst>
              <a:ext uri="{FF2B5EF4-FFF2-40B4-BE49-F238E27FC236}">
                <a16:creationId xmlns:a16="http://schemas.microsoft.com/office/drawing/2014/main" id="{C38E7FB4-51CC-7846-4F4F-B06D5111AC29}"/>
              </a:ext>
            </a:extLst>
          </p:cNvPr>
          <p:cNvPicPr>
            <a:picLocks noGrp="1" noChangeAspect="1"/>
          </p:cNvPicPr>
          <p:nvPr>
            <p:ph idx="1"/>
          </p:nvPr>
        </p:nvPicPr>
        <p:blipFill>
          <a:blip r:embed="rId2"/>
          <a:stretch>
            <a:fillRect/>
          </a:stretch>
        </p:blipFill>
        <p:spPr>
          <a:xfrm>
            <a:off x="1915885" y="887045"/>
            <a:ext cx="7969167" cy="4955615"/>
          </a:xfrm>
        </p:spPr>
      </p:pic>
    </p:spTree>
    <p:extLst>
      <p:ext uri="{BB962C8B-B14F-4D97-AF65-F5344CB8AC3E}">
        <p14:creationId xmlns:p14="http://schemas.microsoft.com/office/powerpoint/2010/main" val="32715896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BC9A6-D19C-E906-FA83-C70BEDA37C38}"/>
              </a:ext>
            </a:extLst>
          </p:cNvPr>
          <p:cNvSpPr>
            <a:spLocks noGrp="1"/>
          </p:cNvSpPr>
          <p:nvPr>
            <p:ph type="title"/>
          </p:nvPr>
        </p:nvSpPr>
        <p:spPr/>
        <p:txBody>
          <a:bodyPr>
            <a:normAutofit fontScale="90000"/>
          </a:bodyPr>
          <a:lstStyle/>
          <a:p>
            <a:r>
              <a:rPr lang="en-US" dirty="0"/>
              <a:t>Temperature</a:t>
            </a:r>
          </a:p>
        </p:txBody>
      </p:sp>
      <p:sp>
        <p:nvSpPr>
          <p:cNvPr id="3" name="Content Placeholder 2">
            <a:extLst>
              <a:ext uri="{FF2B5EF4-FFF2-40B4-BE49-F238E27FC236}">
                <a16:creationId xmlns:a16="http://schemas.microsoft.com/office/drawing/2014/main" id="{5F743519-5127-AA9B-38CF-41E6862DE593}"/>
              </a:ext>
            </a:extLst>
          </p:cNvPr>
          <p:cNvSpPr>
            <a:spLocks noGrp="1"/>
          </p:cNvSpPr>
          <p:nvPr>
            <p:ph idx="1"/>
          </p:nvPr>
        </p:nvSpPr>
        <p:spPr/>
        <p:txBody>
          <a:bodyPr/>
          <a:lstStyle/>
          <a:p>
            <a:r>
              <a:rPr lang="en-US" dirty="0"/>
              <a:t>“The best thing about AI is its ability to learn from experience. It’s not just a matter of learning from experience, its learning from the world around you. The AI is very good example of this. It’s a very good example of how to use AI to improve your life. It’s a very good example of how to use AI to improve your life. The AI is a very good example of how to use AI to improve your life. It’s a very good example of how to use AI to…”</a:t>
            </a:r>
          </a:p>
        </p:txBody>
      </p:sp>
    </p:spTree>
    <p:extLst>
      <p:ext uri="{BB962C8B-B14F-4D97-AF65-F5344CB8AC3E}">
        <p14:creationId xmlns:p14="http://schemas.microsoft.com/office/powerpoint/2010/main" val="246221157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D33AC-9DCC-C462-0D8E-CC9339694EE6}"/>
              </a:ext>
            </a:extLst>
          </p:cNvPr>
          <p:cNvSpPr>
            <a:spLocks noGrp="1"/>
          </p:cNvSpPr>
          <p:nvPr>
            <p:ph type="title"/>
          </p:nvPr>
        </p:nvSpPr>
        <p:spPr/>
        <p:txBody>
          <a:bodyPr>
            <a:normAutofit fontScale="90000"/>
          </a:bodyPr>
          <a:lstStyle/>
          <a:p>
            <a:r>
              <a:rPr lang="en-US" dirty="0"/>
              <a:t>Lower the temperature…</a:t>
            </a:r>
          </a:p>
        </p:txBody>
      </p:sp>
      <p:sp>
        <p:nvSpPr>
          <p:cNvPr id="3" name="Content Placeholder 2">
            <a:extLst>
              <a:ext uri="{FF2B5EF4-FFF2-40B4-BE49-F238E27FC236}">
                <a16:creationId xmlns:a16="http://schemas.microsoft.com/office/drawing/2014/main" id="{2B5960FA-D2B9-C2CD-AADA-B54B8881F136}"/>
              </a:ext>
            </a:extLst>
          </p:cNvPr>
          <p:cNvSpPr>
            <a:spLocks noGrp="1"/>
          </p:cNvSpPr>
          <p:nvPr>
            <p:ph idx="1"/>
          </p:nvPr>
        </p:nvSpPr>
        <p:spPr/>
        <p:txBody>
          <a:bodyPr>
            <a:normAutofit/>
          </a:bodyPr>
          <a:lstStyle/>
          <a:p>
            <a:r>
              <a:rPr lang="en-US" sz="2400" dirty="0"/>
              <a:t>The best thing about AI is its ability to learn. I’ve always liked the…</a:t>
            </a:r>
          </a:p>
          <a:p>
            <a:r>
              <a:rPr lang="en-US" sz="2400" dirty="0"/>
              <a:t>The best thing about AI is its ability to really come into your world and just…</a:t>
            </a:r>
          </a:p>
          <a:p>
            <a:r>
              <a:rPr lang="en-US" sz="2400" dirty="0"/>
              <a:t>The best thing about AI is its ability to examine human behavior and the way it…</a:t>
            </a:r>
          </a:p>
          <a:p>
            <a:r>
              <a:rPr lang="en-US" sz="2400" dirty="0"/>
              <a:t>The best thing about AI is its ability to do a great job of teaching us…</a:t>
            </a:r>
          </a:p>
          <a:p>
            <a:r>
              <a:rPr lang="en-US" sz="2400" dirty="0"/>
              <a:t>The best thing about AI is its ability to create real tasks, </a:t>
            </a:r>
            <a:r>
              <a:rPr lang="en-US" sz="2400"/>
              <a:t>but you can…</a:t>
            </a:r>
            <a:endParaRPr lang="en-US" sz="2400" dirty="0"/>
          </a:p>
        </p:txBody>
      </p:sp>
    </p:spTree>
    <p:extLst>
      <p:ext uri="{BB962C8B-B14F-4D97-AF65-F5344CB8AC3E}">
        <p14:creationId xmlns:p14="http://schemas.microsoft.com/office/powerpoint/2010/main" val="121183174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6DD48-4717-6D51-B4C9-E14E5E188A02}"/>
              </a:ext>
            </a:extLst>
          </p:cNvPr>
          <p:cNvSpPr>
            <a:spLocks noGrp="1"/>
          </p:cNvSpPr>
          <p:nvPr>
            <p:ph type="title"/>
          </p:nvPr>
        </p:nvSpPr>
        <p:spPr/>
        <p:txBody>
          <a:bodyPr>
            <a:normAutofit fontScale="90000"/>
          </a:bodyPr>
          <a:lstStyle/>
          <a:p>
            <a:r>
              <a:rPr lang="en-US" dirty="0"/>
              <a:t>Too low temperature?</a:t>
            </a:r>
          </a:p>
        </p:txBody>
      </p:sp>
      <p:sp>
        <p:nvSpPr>
          <p:cNvPr id="3" name="Content Placeholder 2">
            <a:extLst>
              <a:ext uri="{FF2B5EF4-FFF2-40B4-BE49-F238E27FC236}">
                <a16:creationId xmlns:a16="http://schemas.microsoft.com/office/drawing/2014/main" id="{5E2AD0DF-A650-43C3-B27B-CF83958A244B}"/>
              </a:ext>
            </a:extLst>
          </p:cNvPr>
          <p:cNvSpPr>
            <a:spLocks noGrp="1"/>
          </p:cNvSpPr>
          <p:nvPr>
            <p:ph idx="1"/>
          </p:nvPr>
        </p:nvSpPr>
        <p:spPr/>
        <p:txBody>
          <a:bodyPr>
            <a:normAutofit/>
          </a:bodyPr>
          <a:lstStyle/>
          <a:p>
            <a:r>
              <a:rPr lang="en-US" sz="3200" dirty="0"/>
              <a:t>“The best thing about AI is the ability to see through, and make sense of the world around us, rather than panicking and ignoring. This is known as AI “doing its job” or AI “run-of-the-mill” Indeed taking an infinite number of steps, developing a machine that can be integrated with other systems, or controlling one system that’s truly a machine, is one of the most fundamental processes of AI. Aside from the human-machine interaction, AI was also a big part of creativity…”</a:t>
            </a:r>
          </a:p>
        </p:txBody>
      </p:sp>
    </p:spTree>
    <p:extLst>
      <p:ext uri="{BB962C8B-B14F-4D97-AF65-F5344CB8AC3E}">
        <p14:creationId xmlns:p14="http://schemas.microsoft.com/office/powerpoint/2010/main" val="10113181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solidFill>
                  <a:schemeClr val="accent1">
                    <a:lumMod val="50000"/>
                  </a:schemeClr>
                </a:solidFill>
              </a:rPr>
              <a:t>M</a:t>
            </a:r>
            <a:r>
              <a:rPr lang="en-US" dirty="0">
                <a:solidFill>
                  <a:schemeClr val="accent1">
                    <a:lumMod val="50000"/>
                  </a:schemeClr>
                </a:solidFill>
              </a:rPr>
              <a:t>ike </a:t>
            </a:r>
            <a:r>
              <a:rPr lang="en-US" b="1" dirty="0">
                <a:solidFill>
                  <a:schemeClr val="accent1">
                    <a:lumMod val="50000"/>
                  </a:schemeClr>
                </a:solidFill>
              </a:rPr>
              <a:t>Benko</a:t>
            </a:r>
            <a:r>
              <a:rPr lang="en-US" dirty="0">
                <a:solidFill>
                  <a:schemeClr val="accent1">
                    <a:lumMod val="50000"/>
                  </a:schemeClr>
                </a:solidFill>
              </a:rPr>
              <a:t>vich 			   	</a:t>
            </a:r>
          </a:p>
        </p:txBody>
      </p:sp>
      <p:sp>
        <p:nvSpPr>
          <p:cNvPr id="5" name="Text Placeholder 4"/>
          <p:cNvSpPr>
            <a:spLocks noGrp="1"/>
          </p:cNvSpPr>
          <p:nvPr>
            <p:ph type="body" sz="quarter" idx="10"/>
          </p:nvPr>
        </p:nvSpPr>
        <p:spPr/>
        <p:txBody>
          <a:bodyPr>
            <a:normAutofit/>
          </a:bodyPr>
          <a:lstStyle/>
          <a:p>
            <a:pPr marL="0" indent="0">
              <a:buNone/>
            </a:pPr>
            <a:r>
              <a:rPr lang="en-US" sz="3920" dirty="0">
                <a:solidFill>
                  <a:schemeClr val="accent1">
                    <a:lumMod val="50000"/>
                  </a:schemeClr>
                </a:solidFill>
              </a:rPr>
              <a:t>- </a:t>
            </a:r>
            <a:r>
              <a:rPr lang="en-US" sz="3920" b="1" dirty="0">
                <a:solidFill>
                  <a:srgbClr val="6179A8"/>
                </a:solidFill>
              </a:rPr>
              <a:t>Developer, </a:t>
            </a:r>
            <a:r>
              <a:rPr lang="en-US" sz="3920" dirty="0">
                <a:solidFill>
                  <a:schemeClr val="accent1">
                    <a:lumMod val="50000"/>
                  </a:schemeClr>
                </a:solidFill>
              </a:rPr>
              <a:t>Cloud Architect &amp; </a:t>
            </a:r>
            <a:r>
              <a:rPr lang="en-US" sz="3920" b="1" dirty="0">
                <a:solidFill>
                  <a:schemeClr val="accent2">
                    <a:lumMod val="75000"/>
                  </a:schemeClr>
                </a:solidFill>
              </a:rPr>
              <a:t>Consultant</a:t>
            </a:r>
          </a:p>
          <a:p>
            <a:pPr marL="0" indent="0">
              <a:buNone/>
            </a:pPr>
            <a:r>
              <a:rPr lang="en-US" sz="3920" dirty="0">
                <a:solidFill>
                  <a:schemeClr val="accent1">
                    <a:lumMod val="50000"/>
                  </a:schemeClr>
                </a:solidFill>
              </a:rPr>
              <a:t>- Live </a:t>
            </a:r>
            <a:r>
              <a:rPr lang="en-US" sz="3920">
                <a:solidFill>
                  <a:schemeClr val="accent1">
                    <a:lumMod val="50000"/>
                  </a:schemeClr>
                </a:solidFill>
              </a:rPr>
              <a:t>in </a:t>
            </a:r>
            <a:r>
              <a:rPr lang="en-US" sz="3920" b="1">
                <a:solidFill>
                  <a:schemeClr val="accent5">
                    <a:lumMod val="75000"/>
                  </a:schemeClr>
                </a:solidFill>
              </a:rPr>
              <a:t>Minneapolis </a:t>
            </a:r>
            <a:endParaRPr lang="en-US" sz="3920" b="1" dirty="0">
              <a:solidFill>
                <a:schemeClr val="accent5">
                  <a:lumMod val="75000"/>
                </a:schemeClr>
              </a:solidFill>
            </a:endParaRPr>
          </a:p>
          <a:p>
            <a:pPr marL="0" indent="0">
              <a:buNone/>
            </a:pPr>
            <a:r>
              <a:rPr lang="en-US" sz="3920" dirty="0">
                <a:solidFill>
                  <a:schemeClr val="accent1">
                    <a:lumMod val="50000"/>
                  </a:schemeClr>
                </a:solidFill>
              </a:rPr>
              <a:t>- Founder of </a:t>
            </a:r>
            <a:r>
              <a:rPr lang="en-US" sz="3920" b="1" dirty="0">
                <a:solidFill>
                  <a:schemeClr val="accent3">
                    <a:lumMod val="75000"/>
                  </a:schemeClr>
                </a:solidFill>
              </a:rPr>
              <a:t>Imagine Technologies</a:t>
            </a:r>
            <a:r>
              <a:rPr lang="en-US" sz="3920" dirty="0">
                <a:solidFill>
                  <a:schemeClr val="accent1">
                    <a:lumMod val="50000"/>
                  </a:schemeClr>
                </a:solidFill>
              </a:rPr>
              <a:t>, Inc.</a:t>
            </a:r>
          </a:p>
          <a:p>
            <a:pPr marL="0" indent="0">
              <a:buNone/>
            </a:pPr>
            <a:r>
              <a:rPr lang="en-US" sz="3920" dirty="0">
                <a:solidFill>
                  <a:schemeClr val="accent1">
                    <a:lumMod val="50000"/>
                  </a:schemeClr>
                </a:solidFill>
              </a:rPr>
              <a:t>- </a:t>
            </a:r>
            <a:r>
              <a:rPr lang="en-US" sz="3920" b="1" dirty="0">
                <a:solidFill>
                  <a:srgbClr val="0070C0"/>
                </a:solidFill>
              </a:rPr>
              <a:t>LinkedIn</a:t>
            </a:r>
            <a:r>
              <a:rPr lang="en-US" sz="3920" dirty="0">
                <a:solidFill>
                  <a:schemeClr val="accent1">
                    <a:lumMod val="50000"/>
                  </a:schemeClr>
                </a:solidFill>
              </a:rPr>
              <a:t> Learning Instructor</a:t>
            </a:r>
          </a:p>
          <a:p>
            <a:pPr marL="0" indent="0">
              <a:buNone/>
            </a:pPr>
            <a:r>
              <a:rPr lang="en-US" sz="3920" dirty="0">
                <a:solidFill>
                  <a:schemeClr val="accent1">
                    <a:lumMod val="50000"/>
                  </a:schemeClr>
                </a:solidFill>
              </a:rPr>
              <a:t>- Blog </a:t>
            </a:r>
            <a:r>
              <a:rPr lang="en-US" sz="3920" u="sng" dirty="0">
                <a:solidFill>
                  <a:schemeClr val="accent1">
                    <a:lumMod val="50000"/>
                  </a:schemeClr>
                </a:solidFill>
              </a:rPr>
              <a:t>www.</a:t>
            </a:r>
            <a:r>
              <a:rPr lang="en-US" sz="3920" b="1" u="sng" dirty="0">
                <a:solidFill>
                  <a:schemeClr val="accent1">
                    <a:lumMod val="50000"/>
                  </a:schemeClr>
                </a:solidFill>
              </a:rPr>
              <a:t>benkoTIPS</a:t>
            </a:r>
            <a:r>
              <a:rPr lang="en-US" sz="3920" u="sng" dirty="0">
                <a:solidFill>
                  <a:schemeClr val="accent1">
                    <a:lumMod val="50000"/>
                  </a:schemeClr>
                </a:solidFill>
              </a:rPr>
              <a:t>.com</a:t>
            </a:r>
            <a:r>
              <a:rPr lang="en-US" sz="3920" dirty="0">
                <a:solidFill>
                  <a:schemeClr val="accent1">
                    <a:lumMod val="50000"/>
                  </a:schemeClr>
                </a:solidFill>
              </a:rPr>
              <a:t> </a:t>
            </a:r>
          </a:p>
          <a:p>
            <a:pPr marL="0" indent="0">
              <a:buNone/>
            </a:pPr>
            <a:r>
              <a:rPr lang="en-US" sz="3920" dirty="0">
                <a:solidFill>
                  <a:schemeClr val="accent1">
                    <a:lumMod val="50000"/>
                  </a:schemeClr>
                </a:solidFill>
              </a:rPr>
              <a:t>- Follow </a:t>
            </a:r>
            <a:r>
              <a:rPr lang="en-US" sz="3920" b="1" dirty="0">
                <a:solidFill>
                  <a:schemeClr val="accent1">
                    <a:lumMod val="50000"/>
                  </a:schemeClr>
                </a:solidFill>
              </a:rPr>
              <a:t>@</a:t>
            </a:r>
            <a:r>
              <a:rPr lang="en-US" sz="3920" dirty="0" err="1">
                <a:solidFill>
                  <a:schemeClr val="accent1">
                    <a:lumMod val="50000"/>
                  </a:schemeClr>
                </a:solidFill>
              </a:rPr>
              <a:t>mbenko</a:t>
            </a:r>
            <a:r>
              <a:rPr lang="en-US" sz="3920" b="1" dirty="0">
                <a:solidFill>
                  <a:schemeClr val="accent1">
                    <a:lumMod val="50000"/>
                  </a:schemeClr>
                </a:solidFill>
              </a:rPr>
              <a:t> </a:t>
            </a:r>
            <a:r>
              <a:rPr lang="en-US" sz="3920" dirty="0">
                <a:solidFill>
                  <a:schemeClr val="accent1">
                    <a:lumMod val="50000"/>
                  </a:schemeClr>
                </a:solidFill>
              </a:rPr>
              <a:t>on </a:t>
            </a:r>
            <a:r>
              <a:rPr lang="en-US" sz="3920" b="1" dirty="0">
                <a:solidFill>
                  <a:schemeClr val="bg2">
                    <a:lumMod val="50000"/>
                  </a:schemeClr>
                </a:solidFill>
              </a:rPr>
              <a:t>Twitter</a:t>
            </a:r>
          </a:p>
          <a:p>
            <a:pPr marL="0" indent="0">
              <a:buNone/>
            </a:pPr>
            <a:r>
              <a:rPr lang="en-US" sz="3920" dirty="0">
                <a:solidFill>
                  <a:schemeClr val="accent1">
                    <a:lumMod val="50000"/>
                  </a:schemeClr>
                </a:solidFill>
              </a:rPr>
              <a:t>- Send me </a:t>
            </a:r>
            <a:r>
              <a:rPr lang="en-US" sz="3920" b="1" dirty="0">
                <a:solidFill>
                  <a:srgbClr val="00B050"/>
                </a:solidFill>
              </a:rPr>
              <a:t>Feedback</a:t>
            </a:r>
            <a:r>
              <a:rPr lang="en-US" sz="3920" dirty="0">
                <a:solidFill>
                  <a:schemeClr val="accent1">
                    <a:lumMod val="50000"/>
                  </a:schemeClr>
                </a:solidFill>
              </a:rPr>
              <a:t>! </a:t>
            </a:r>
            <a:r>
              <a:rPr lang="en-US" sz="4000" dirty="0">
                <a:solidFill>
                  <a:schemeClr val="accent1">
                    <a:lumMod val="50000"/>
                  </a:schemeClr>
                </a:solidFill>
              </a:rPr>
              <a:t>mike@benko.com</a:t>
            </a:r>
            <a:endParaRPr lang="en-US" sz="3920" dirty="0">
              <a:solidFill>
                <a:schemeClr val="accent1">
                  <a:lumMod val="50000"/>
                </a:schemeClr>
              </a:solidFill>
            </a:endParaRPr>
          </a:p>
        </p:txBody>
      </p:sp>
      <p:pic>
        <p:nvPicPr>
          <p:cNvPr id="6" name="Picture 5">
            <a:extLst>
              <a:ext uri="{FF2B5EF4-FFF2-40B4-BE49-F238E27FC236}">
                <a16:creationId xmlns:a16="http://schemas.microsoft.com/office/drawing/2014/main" id="{B8460660-D1F9-4BE4-8442-E01C0ADE934D}"/>
              </a:ext>
            </a:extLst>
          </p:cNvPr>
          <p:cNvPicPr>
            <a:picLocks noChangeAspect="1"/>
          </p:cNvPicPr>
          <p:nvPr/>
        </p:nvPicPr>
        <p:blipFill>
          <a:blip r:embed="rId2"/>
          <a:stretch>
            <a:fillRect/>
          </a:stretch>
        </p:blipFill>
        <p:spPr>
          <a:xfrm>
            <a:off x="9144002" y="1803400"/>
            <a:ext cx="2963799" cy="3962400"/>
          </a:xfrm>
          <a:prstGeom prst="rect">
            <a:avLst/>
          </a:prstGeom>
        </p:spPr>
      </p:pic>
    </p:spTree>
    <p:extLst>
      <p:ext uri="{BB962C8B-B14F-4D97-AF65-F5344CB8AC3E}">
        <p14:creationId xmlns:p14="http://schemas.microsoft.com/office/powerpoint/2010/main" val="80223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4EA19-E9F8-431C-DB1E-C1976933C3DB}"/>
              </a:ext>
            </a:extLst>
          </p:cNvPr>
          <p:cNvSpPr>
            <a:spLocks noGrp="1"/>
          </p:cNvSpPr>
          <p:nvPr>
            <p:ph type="title"/>
          </p:nvPr>
        </p:nvSpPr>
        <p:spPr/>
        <p:txBody>
          <a:bodyPr>
            <a:normAutofit fontScale="90000"/>
          </a:bodyPr>
          <a:lstStyle/>
          <a:p>
            <a:r>
              <a:rPr lang="en-US" dirty="0"/>
              <a:t>Prompts and Tokens</a:t>
            </a:r>
          </a:p>
        </p:txBody>
      </p:sp>
      <p:sp>
        <p:nvSpPr>
          <p:cNvPr id="3" name="Content Placeholder 2">
            <a:extLst>
              <a:ext uri="{FF2B5EF4-FFF2-40B4-BE49-F238E27FC236}">
                <a16:creationId xmlns:a16="http://schemas.microsoft.com/office/drawing/2014/main" id="{3ED3CB08-040E-0184-E332-F968424963AF}"/>
              </a:ext>
            </a:extLst>
          </p:cNvPr>
          <p:cNvSpPr>
            <a:spLocks noGrp="1"/>
          </p:cNvSpPr>
          <p:nvPr>
            <p:ph idx="1"/>
          </p:nvPr>
        </p:nvSpPr>
        <p:spPr/>
        <p:txBody>
          <a:bodyPr/>
          <a:lstStyle/>
          <a:p>
            <a:r>
              <a:rPr lang="en-US" dirty="0">
                <a:hlinkClick r:id="rId2"/>
              </a:rPr>
              <a:t>https://platform.openai.com/tokenizer</a:t>
            </a:r>
            <a:endParaRPr lang="en-US" dirty="0"/>
          </a:p>
          <a:p>
            <a:r>
              <a:rPr lang="en-US" dirty="0"/>
              <a:t>Vector Databases</a:t>
            </a:r>
          </a:p>
          <a:p>
            <a:r>
              <a:rPr lang="en-US" dirty="0"/>
              <a:t>RAG – Retrieval Augmented Pattern</a:t>
            </a:r>
          </a:p>
          <a:p>
            <a:r>
              <a:rPr lang="en-US" dirty="0"/>
              <a:t>Prompt Flow</a:t>
            </a:r>
          </a:p>
        </p:txBody>
      </p:sp>
    </p:spTree>
    <p:extLst>
      <p:ext uri="{BB962C8B-B14F-4D97-AF65-F5344CB8AC3E}">
        <p14:creationId xmlns:p14="http://schemas.microsoft.com/office/powerpoint/2010/main" val="14281421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BD4A4-7105-6FD4-A59B-B2E3B5BFA63D}"/>
              </a:ext>
            </a:extLst>
          </p:cNvPr>
          <p:cNvSpPr>
            <a:spLocks noGrp="1"/>
          </p:cNvSpPr>
          <p:nvPr>
            <p:ph type="title"/>
          </p:nvPr>
        </p:nvSpPr>
        <p:spPr/>
        <p:txBody>
          <a:bodyPr>
            <a:normAutofit fontScale="90000"/>
          </a:bodyPr>
          <a:lstStyle/>
          <a:p>
            <a:r>
              <a:rPr lang="en-US" dirty="0"/>
              <a:t>GPTs 	</a:t>
            </a:r>
            <a:r>
              <a:rPr lang="en-US" i="1" dirty="0">
                <a:solidFill>
                  <a:schemeClr val="bg1">
                    <a:lumMod val="50000"/>
                  </a:schemeClr>
                </a:solidFill>
              </a:rPr>
              <a:t>(generative pre-trained transformer)</a:t>
            </a:r>
          </a:p>
        </p:txBody>
      </p:sp>
      <p:sp>
        <p:nvSpPr>
          <p:cNvPr id="3" name="Content Placeholder 2">
            <a:extLst>
              <a:ext uri="{FF2B5EF4-FFF2-40B4-BE49-F238E27FC236}">
                <a16:creationId xmlns:a16="http://schemas.microsoft.com/office/drawing/2014/main" id="{67E084CE-ECBC-4D7F-F80E-4098628B171F}"/>
              </a:ext>
            </a:extLst>
          </p:cNvPr>
          <p:cNvSpPr>
            <a:spLocks noGrp="1"/>
          </p:cNvSpPr>
          <p:nvPr>
            <p:ph idx="1"/>
          </p:nvPr>
        </p:nvSpPr>
        <p:spPr/>
        <p:txBody>
          <a:bodyPr/>
          <a:lstStyle/>
          <a:p>
            <a:r>
              <a:rPr lang="en-US" dirty="0"/>
              <a:t>Provide text outputs in response to inputs</a:t>
            </a:r>
          </a:p>
          <a:p>
            <a:r>
              <a:rPr lang="en-US" dirty="0"/>
              <a:t>Code generation</a:t>
            </a:r>
          </a:p>
          <a:p>
            <a:r>
              <a:rPr lang="en-US" dirty="0"/>
              <a:t>Summarization</a:t>
            </a:r>
          </a:p>
          <a:p>
            <a:r>
              <a:rPr lang="en-US" dirty="0"/>
              <a:t>Conversation</a:t>
            </a:r>
          </a:p>
          <a:p>
            <a:r>
              <a:rPr lang="en-US" dirty="0"/>
              <a:t>Creative writing</a:t>
            </a:r>
          </a:p>
        </p:txBody>
      </p:sp>
    </p:spTree>
    <p:extLst>
      <p:ext uri="{BB962C8B-B14F-4D97-AF65-F5344CB8AC3E}">
        <p14:creationId xmlns:p14="http://schemas.microsoft.com/office/powerpoint/2010/main" val="392144776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4ADA3-F501-3F3F-2E5A-2F1225033C69}"/>
              </a:ext>
            </a:extLst>
          </p:cNvPr>
          <p:cNvSpPr>
            <a:spLocks noGrp="1"/>
          </p:cNvSpPr>
          <p:nvPr>
            <p:ph type="title"/>
          </p:nvPr>
        </p:nvSpPr>
        <p:spPr/>
        <p:txBody>
          <a:bodyPr>
            <a:normAutofit fontScale="90000"/>
          </a:bodyPr>
          <a:lstStyle/>
          <a:p>
            <a:r>
              <a:rPr lang="en-US" dirty="0"/>
              <a:t>Embeddings</a:t>
            </a:r>
          </a:p>
        </p:txBody>
      </p:sp>
      <p:sp>
        <p:nvSpPr>
          <p:cNvPr id="3" name="Content Placeholder 2">
            <a:extLst>
              <a:ext uri="{FF2B5EF4-FFF2-40B4-BE49-F238E27FC236}">
                <a16:creationId xmlns:a16="http://schemas.microsoft.com/office/drawing/2014/main" id="{2D9564EF-DAE4-D0F3-4986-751285834A6D}"/>
              </a:ext>
            </a:extLst>
          </p:cNvPr>
          <p:cNvSpPr>
            <a:spLocks noGrp="1"/>
          </p:cNvSpPr>
          <p:nvPr>
            <p:ph idx="1"/>
          </p:nvPr>
        </p:nvSpPr>
        <p:spPr/>
        <p:txBody>
          <a:bodyPr/>
          <a:lstStyle/>
          <a:p>
            <a:r>
              <a:rPr lang="en-US" dirty="0"/>
              <a:t>A vector representation of a piece of data</a:t>
            </a:r>
          </a:p>
          <a:p>
            <a:r>
              <a:rPr lang="en-US" dirty="0"/>
              <a:t>Search</a:t>
            </a:r>
          </a:p>
          <a:p>
            <a:r>
              <a:rPr lang="en-US" dirty="0"/>
              <a:t>Clustering</a:t>
            </a:r>
          </a:p>
          <a:p>
            <a:r>
              <a:rPr lang="en-US" dirty="0"/>
              <a:t>Recommendations</a:t>
            </a:r>
          </a:p>
          <a:p>
            <a:r>
              <a:rPr lang="en-US" dirty="0"/>
              <a:t>Anomaly detection</a:t>
            </a:r>
          </a:p>
          <a:p>
            <a:r>
              <a:rPr lang="en-US"/>
              <a:t>Classifications </a:t>
            </a:r>
          </a:p>
        </p:txBody>
      </p:sp>
    </p:spTree>
    <p:extLst>
      <p:ext uri="{BB962C8B-B14F-4D97-AF65-F5344CB8AC3E}">
        <p14:creationId xmlns:p14="http://schemas.microsoft.com/office/powerpoint/2010/main" val="34016085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7BB08-9903-C8D4-E393-25E7D40ECDB5}"/>
              </a:ext>
            </a:extLst>
          </p:cNvPr>
          <p:cNvSpPr>
            <a:spLocks noGrp="1"/>
          </p:cNvSpPr>
          <p:nvPr>
            <p:ph type="title"/>
          </p:nvPr>
        </p:nvSpPr>
        <p:spPr/>
        <p:txBody>
          <a:bodyPr>
            <a:normAutofit fontScale="90000"/>
          </a:bodyPr>
          <a:lstStyle/>
          <a:p>
            <a:r>
              <a:rPr lang="en-US" dirty="0"/>
              <a:t>Let’s play a game</a:t>
            </a:r>
          </a:p>
        </p:txBody>
      </p:sp>
      <p:sp>
        <p:nvSpPr>
          <p:cNvPr id="3" name="Content Placeholder 2">
            <a:extLst>
              <a:ext uri="{FF2B5EF4-FFF2-40B4-BE49-F238E27FC236}">
                <a16:creationId xmlns:a16="http://schemas.microsoft.com/office/drawing/2014/main" id="{CCA8AE48-F2CF-028F-FF08-366A744BB08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F4DAA661-A4C2-80B3-46CF-1210E096D096}"/>
              </a:ext>
            </a:extLst>
          </p:cNvPr>
          <p:cNvPicPr>
            <a:picLocks noChangeAspect="1"/>
          </p:cNvPicPr>
          <p:nvPr/>
        </p:nvPicPr>
        <p:blipFill>
          <a:blip r:embed="rId2"/>
          <a:stretch>
            <a:fillRect/>
          </a:stretch>
        </p:blipFill>
        <p:spPr>
          <a:xfrm>
            <a:off x="2149448" y="956249"/>
            <a:ext cx="6638292" cy="5289772"/>
          </a:xfrm>
          <a:prstGeom prst="rect">
            <a:avLst/>
          </a:prstGeom>
        </p:spPr>
      </p:pic>
    </p:spTree>
    <p:extLst>
      <p:ext uri="{BB962C8B-B14F-4D97-AF65-F5344CB8AC3E}">
        <p14:creationId xmlns:p14="http://schemas.microsoft.com/office/powerpoint/2010/main" val="2156562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677" y="3184427"/>
            <a:ext cx="9590550" cy="1828813"/>
          </a:xfrm>
        </p:spPr>
        <p:txBody>
          <a:bodyPr>
            <a:normAutofit fontScale="90000"/>
          </a:bodyPr>
          <a:lstStyle/>
          <a:p>
            <a:pPr algn="l"/>
            <a:r>
              <a:rPr lang="en-US" dirty="0"/>
              <a:t>Automation  </a:t>
            </a:r>
            <a:r>
              <a:rPr lang="en-US" i="1" dirty="0"/>
              <a:t>(verb)</a:t>
            </a:r>
            <a:br>
              <a:rPr lang="en-US" dirty="0"/>
            </a:br>
            <a:br>
              <a:rPr lang="en-US" dirty="0"/>
            </a:br>
            <a:br>
              <a:rPr lang="en-US"/>
            </a:br>
            <a:r>
              <a:rPr lang="en-US"/>
              <a:t>Why </a:t>
            </a:r>
            <a:r>
              <a:rPr lang="en-US" dirty="0"/>
              <a:t>spend 6 minutes doing something by hand when you can spend 6 hours failing to </a:t>
            </a:r>
            <a:r>
              <a:rPr lang="en-US"/>
              <a:t>automate it?</a:t>
            </a:r>
            <a:endParaRPr lang="en-US" dirty="0"/>
          </a:p>
        </p:txBody>
      </p:sp>
    </p:spTree>
    <p:extLst>
      <p:ext uri="{BB962C8B-B14F-4D97-AF65-F5344CB8AC3E}">
        <p14:creationId xmlns:p14="http://schemas.microsoft.com/office/powerpoint/2010/main" val="384635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59851-70B6-AD48-17B3-F8447ECD2599}"/>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3C532801-5154-D945-8425-0992E78C9347}"/>
              </a:ext>
            </a:extLst>
          </p:cNvPr>
          <p:cNvSpPr>
            <a:spLocks noGrp="1"/>
          </p:cNvSpPr>
          <p:nvPr>
            <p:ph idx="1"/>
          </p:nvPr>
        </p:nvSpPr>
        <p:spPr/>
        <p:txBody>
          <a:bodyPr/>
          <a:lstStyle/>
          <a:p>
            <a:endParaRPr lang="en-US"/>
          </a:p>
        </p:txBody>
      </p:sp>
      <p:pic>
        <p:nvPicPr>
          <p:cNvPr id="4" name="Picture 4" descr="GitHub Copilot Launched in Private Beta – GameFromScratch.com">
            <a:extLst>
              <a:ext uri="{FF2B5EF4-FFF2-40B4-BE49-F238E27FC236}">
                <a16:creationId xmlns:a16="http://schemas.microsoft.com/office/drawing/2014/main" id="{854810CA-A51F-923C-076E-A5E8E670663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0" y="-70122"/>
            <a:ext cx="12192000" cy="68860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6863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quot;Student Driver Signs For Car - Warning Caution Students Driving Window ...">
            <a:extLst>
              <a:ext uri="{FF2B5EF4-FFF2-40B4-BE49-F238E27FC236}">
                <a16:creationId xmlns:a16="http://schemas.microsoft.com/office/drawing/2014/main" id="{C7A0FDA0-C018-FE1E-F4BA-1AD6E242077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86" t="27585" r="17790" b="10864"/>
          <a:stretch/>
        </p:blipFill>
        <p:spPr bwMode="auto">
          <a:xfrm>
            <a:off x="25535" y="-89758"/>
            <a:ext cx="12183294" cy="650738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9137B40-1794-DCD7-17DD-74CCBF32CEED}"/>
              </a:ext>
            </a:extLst>
          </p:cNvPr>
          <p:cNvSpPr>
            <a:spLocks noGrp="1"/>
          </p:cNvSpPr>
          <p:nvPr>
            <p:ph type="title"/>
          </p:nvPr>
        </p:nvSpPr>
        <p:spPr>
          <a:xfrm>
            <a:off x="1133183" y="286604"/>
            <a:ext cx="10366090" cy="669645"/>
          </a:xfrm>
        </p:spPr>
        <p:txBody>
          <a:bodyPr>
            <a:normAutofit fontScale="90000"/>
          </a:bodyPr>
          <a:lstStyle/>
          <a:p>
            <a:r>
              <a:rPr lang="en-US" b="1"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Copilot</a:t>
            </a:r>
          </a:p>
        </p:txBody>
      </p:sp>
      <p:sp>
        <p:nvSpPr>
          <p:cNvPr id="3" name="Content Placeholder 2">
            <a:extLst>
              <a:ext uri="{FF2B5EF4-FFF2-40B4-BE49-F238E27FC236}">
                <a16:creationId xmlns:a16="http://schemas.microsoft.com/office/drawing/2014/main" id="{ADEF1F3B-2D67-3BE4-6766-B06EB120879F}"/>
              </a:ext>
            </a:extLst>
          </p:cNvPr>
          <p:cNvSpPr>
            <a:spLocks noGrp="1"/>
          </p:cNvSpPr>
          <p:nvPr>
            <p:ph idx="1"/>
          </p:nvPr>
        </p:nvSpPr>
        <p:spPr>
          <a:xfrm>
            <a:off x="1789531" y="1108364"/>
            <a:ext cx="9366149" cy="4793387"/>
          </a:xfrm>
        </p:spPr>
        <p:txBody>
          <a:bodyPr/>
          <a:lstStyle/>
          <a:p>
            <a:pPr marL="0" indent="0">
              <a:buNone/>
            </a:pPr>
            <a:r>
              <a:rPr lang="en-US" dirty="0">
                <a:solidFill>
                  <a:schemeClr val="bg1"/>
                </a:solidFill>
              </a:rPr>
              <a:t>How can I help?</a:t>
            </a:r>
          </a:p>
          <a:p>
            <a:pPr marL="0" indent="0">
              <a:buNone/>
            </a:pPr>
            <a:r>
              <a:rPr lang="en-US" dirty="0">
                <a:solidFill>
                  <a:schemeClr val="bg1"/>
                </a:solidFill>
              </a:rPr>
              <a:t>Pay </a:t>
            </a:r>
            <a:r>
              <a:rPr lang="en-US" dirty="0" err="1">
                <a:solidFill>
                  <a:schemeClr val="bg1"/>
                </a:solidFill>
              </a:rPr>
              <a:t>atterntion</a:t>
            </a:r>
            <a:r>
              <a:rPr lang="en-US" dirty="0">
                <a:solidFill>
                  <a:schemeClr val="bg1"/>
                </a:solidFill>
              </a:rPr>
              <a:t>…</a:t>
            </a:r>
          </a:p>
        </p:txBody>
      </p:sp>
    </p:spTree>
    <p:extLst>
      <p:ext uri="{BB962C8B-B14F-4D97-AF65-F5344CB8AC3E}">
        <p14:creationId xmlns:p14="http://schemas.microsoft.com/office/powerpoint/2010/main" val="5145706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8C0D0-6701-4CFA-95DD-32A129E5C51F}"/>
              </a:ext>
            </a:extLst>
          </p:cNvPr>
          <p:cNvSpPr>
            <a:spLocks noGrp="1"/>
          </p:cNvSpPr>
          <p:nvPr>
            <p:ph type="title"/>
          </p:nvPr>
        </p:nvSpPr>
        <p:spPr>
          <a:xfrm>
            <a:off x="1300725" y="2741969"/>
            <a:ext cx="9590550" cy="1828813"/>
          </a:xfrm>
        </p:spPr>
        <p:txBody>
          <a:bodyPr>
            <a:normAutofit fontScale="90000"/>
          </a:bodyPr>
          <a:lstStyle/>
          <a:p>
            <a:r>
              <a:rPr lang="en-US" dirty="0"/>
              <a:t>Now is not the time for fear</a:t>
            </a:r>
            <a:br>
              <a:rPr lang="en-US" dirty="0"/>
            </a:br>
            <a:br>
              <a:rPr lang="en-US" dirty="0"/>
            </a:br>
            <a:r>
              <a:rPr lang="en-US" dirty="0"/>
              <a:t>That comes later.</a:t>
            </a:r>
          </a:p>
        </p:txBody>
      </p:sp>
    </p:spTree>
    <p:extLst>
      <p:ext uri="{BB962C8B-B14F-4D97-AF65-F5344CB8AC3E}">
        <p14:creationId xmlns:p14="http://schemas.microsoft.com/office/powerpoint/2010/main" val="2706120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0C029-86FD-C52C-E219-9E377EE50480}"/>
              </a:ext>
            </a:extLst>
          </p:cNvPr>
          <p:cNvSpPr>
            <a:spLocks noGrp="1"/>
          </p:cNvSpPr>
          <p:nvPr>
            <p:ph type="title"/>
          </p:nvPr>
        </p:nvSpPr>
        <p:spPr/>
        <p:txBody>
          <a:bodyPr>
            <a:normAutofit fontScale="90000"/>
          </a:bodyPr>
          <a:lstStyle/>
          <a:p>
            <a:r>
              <a:rPr lang="en-US"/>
              <a:t>OpenAI Service</a:t>
            </a:r>
          </a:p>
        </p:txBody>
      </p:sp>
      <p:sp>
        <p:nvSpPr>
          <p:cNvPr id="3" name="Content Placeholder 2">
            <a:extLst>
              <a:ext uri="{FF2B5EF4-FFF2-40B4-BE49-F238E27FC236}">
                <a16:creationId xmlns:a16="http://schemas.microsoft.com/office/drawing/2014/main" id="{6F26153E-EAD5-DE55-8FBC-7BB678F7E1D8}"/>
              </a:ext>
            </a:extLst>
          </p:cNvPr>
          <p:cNvSpPr>
            <a:spLocks noGrp="1"/>
          </p:cNvSpPr>
          <p:nvPr>
            <p:ph idx="1"/>
          </p:nvPr>
        </p:nvSpPr>
        <p:spPr/>
        <p:txBody>
          <a:bodyPr/>
          <a:lstStyle/>
          <a:p>
            <a:endParaRPr lang="en-US"/>
          </a:p>
        </p:txBody>
      </p:sp>
      <p:pic>
        <p:nvPicPr>
          <p:cNvPr id="2052" name="Picture 4" descr="Microsoft Azure OpenAI now available, ChatGPT coming soon">
            <a:extLst>
              <a:ext uri="{FF2B5EF4-FFF2-40B4-BE49-F238E27FC236}">
                <a16:creationId xmlns:a16="http://schemas.microsoft.com/office/drawing/2014/main" id="{372BCA47-0572-6D77-F798-80F7AF49B9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7772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66AF1-B6A8-924F-A209-1F8298F554CA}"/>
              </a:ext>
            </a:extLst>
          </p:cNvPr>
          <p:cNvSpPr>
            <a:spLocks noGrp="1"/>
          </p:cNvSpPr>
          <p:nvPr>
            <p:ph type="title"/>
          </p:nvPr>
        </p:nvSpPr>
        <p:spPr/>
        <p:txBody>
          <a:bodyPr>
            <a:normAutofit fontScale="90000"/>
          </a:bodyPr>
          <a:lstStyle/>
          <a:p>
            <a:r>
              <a:rPr lang="en-US" dirty="0" err="1"/>
              <a:t>Promptflow</a:t>
            </a:r>
            <a:endParaRPr lang="en-US" dirty="0"/>
          </a:p>
        </p:txBody>
      </p:sp>
      <p:sp>
        <p:nvSpPr>
          <p:cNvPr id="3" name="Content Placeholder 2">
            <a:extLst>
              <a:ext uri="{FF2B5EF4-FFF2-40B4-BE49-F238E27FC236}">
                <a16:creationId xmlns:a16="http://schemas.microsoft.com/office/drawing/2014/main" id="{56223D8E-2F69-3D80-B668-76395C635BB4}"/>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485809F8-E91A-E395-BEC8-F20E29457BCA}"/>
              </a:ext>
            </a:extLst>
          </p:cNvPr>
          <p:cNvPicPr>
            <a:picLocks noChangeAspect="1"/>
          </p:cNvPicPr>
          <p:nvPr/>
        </p:nvPicPr>
        <p:blipFill>
          <a:blip r:embed="rId2"/>
          <a:stretch>
            <a:fillRect/>
          </a:stretch>
        </p:blipFill>
        <p:spPr>
          <a:xfrm>
            <a:off x="0" y="0"/>
            <a:ext cx="12192000" cy="7035058"/>
          </a:xfrm>
          <a:prstGeom prst="rect">
            <a:avLst/>
          </a:prstGeom>
        </p:spPr>
      </p:pic>
    </p:spTree>
    <p:extLst>
      <p:ext uri="{BB962C8B-B14F-4D97-AF65-F5344CB8AC3E}">
        <p14:creationId xmlns:p14="http://schemas.microsoft.com/office/powerpoint/2010/main" val="36644572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55376-2F50-BD7C-5109-537FE2C166B0}"/>
              </a:ext>
            </a:extLst>
          </p:cNvPr>
          <p:cNvSpPr>
            <a:spLocks noGrp="1"/>
          </p:cNvSpPr>
          <p:nvPr>
            <p:ph type="title"/>
          </p:nvPr>
        </p:nvSpPr>
        <p:spPr/>
        <p:txBody>
          <a:bodyPr>
            <a:normAutofit/>
          </a:bodyPr>
          <a:lstStyle/>
          <a:p>
            <a:r>
              <a:rPr lang="en-US" dirty="0"/>
              <a:t>AI - helps you make mistakes much faster and in more interesting, expensive ways.</a:t>
            </a:r>
          </a:p>
        </p:txBody>
      </p:sp>
    </p:spTree>
    <p:extLst>
      <p:ext uri="{BB962C8B-B14F-4D97-AF65-F5344CB8AC3E}">
        <p14:creationId xmlns:p14="http://schemas.microsoft.com/office/powerpoint/2010/main" val="2904722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BC6E1-031D-F898-A335-13298CA1F1BB}"/>
              </a:ext>
            </a:extLst>
          </p:cNvPr>
          <p:cNvSpPr>
            <a:spLocks noGrp="1"/>
          </p:cNvSpPr>
          <p:nvPr>
            <p:ph type="title"/>
          </p:nvPr>
        </p:nvSpPr>
        <p:spPr/>
        <p:txBody>
          <a:bodyPr>
            <a:normAutofit fontScale="90000"/>
          </a:bodyPr>
          <a:lstStyle/>
          <a:p>
            <a:r>
              <a:rPr lang="en-US" dirty="0"/>
              <a:t>Lessons learned</a:t>
            </a:r>
          </a:p>
        </p:txBody>
      </p:sp>
      <p:sp>
        <p:nvSpPr>
          <p:cNvPr id="3" name="Content Placeholder 2">
            <a:extLst>
              <a:ext uri="{FF2B5EF4-FFF2-40B4-BE49-F238E27FC236}">
                <a16:creationId xmlns:a16="http://schemas.microsoft.com/office/drawing/2014/main" id="{4FFC5764-46C5-C6A4-D4DF-6E03D1BF2BC5}"/>
              </a:ext>
            </a:extLst>
          </p:cNvPr>
          <p:cNvSpPr>
            <a:spLocks noGrp="1"/>
          </p:cNvSpPr>
          <p:nvPr>
            <p:ph idx="1"/>
          </p:nvPr>
        </p:nvSpPr>
        <p:spPr/>
        <p:txBody>
          <a:bodyPr/>
          <a:lstStyle/>
          <a:p>
            <a:r>
              <a:rPr lang="en-US" dirty="0"/>
              <a:t>Fear not…</a:t>
            </a:r>
          </a:p>
          <a:p>
            <a:r>
              <a:rPr lang="en-US" dirty="0"/>
              <a:t>Learn to ask better questions</a:t>
            </a:r>
          </a:p>
          <a:p>
            <a:r>
              <a:rPr lang="en-US" dirty="0"/>
              <a:t>Practice</a:t>
            </a:r>
          </a:p>
        </p:txBody>
      </p:sp>
    </p:spTree>
    <p:extLst>
      <p:ext uri="{BB962C8B-B14F-4D97-AF65-F5344CB8AC3E}">
        <p14:creationId xmlns:p14="http://schemas.microsoft.com/office/powerpoint/2010/main" val="10912226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8894A4-48F5-F2CA-3D6E-712048C80FF5}"/>
              </a:ext>
            </a:extLst>
          </p:cNvPr>
          <p:cNvSpPr>
            <a:spLocks noGrp="1"/>
          </p:cNvSpPr>
          <p:nvPr>
            <p:ph type="title"/>
          </p:nvPr>
        </p:nvSpPr>
        <p:spPr>
          <a:xfrm>
            <a:off x="1107758" y="2765367"/>
            <a:ext cx="10353762" cy="970450"/>
          </a:xfrm>
        </p:spPr>
        <p:txBody>
          <a:bodyPr anchor="ctr">
            <a:noAutofit/>
          </a:bodyPr>
          <a:lstStyle/>
          <a:p>
            <a:pPr algn="ctr"/>
            <a:r>
              <a:rPr lang="en-US" sz="8800" b="0" dirty="0">
                <a:solidFill>
                  <a:schemeClr val="accent3"/>
                </a:solidFill>
                <a:latin typeface="+mn-lt"/>
                <a:cs typeface="Arial" panose="020B0604020202020204" pitchFamily="34" charset="0"/>
              </a:rPr>
              <a:t>Doing things </a:t>
            </a:r>
            <a:r>
              <a:rPr lang="en-US" sz="8800" dirty="0">
                <a:solidFill>
                  <a:schemeClr val="tx1"/>
                </a:solidFill>
                <a:latin typeface="+mn-lt"/>
                <a:cs typeface="Arial" panose="020B0604020202020204" pitchFamily="34" charset="0"/>
              </a:rPr>
              <a:t>right</a:t>
            </a:r>
            <a:br>
              <a:rPr lang="en-US" sz="8800" b="0" dirty="0">
                <a:latin typeface="+mn-lt"/>
                <a:cs typeface="Arial" panose="020B0604020202020204" pitchFamily="34" charset="0"/>
              </a:rPr>
            </a:br>
            <a:br>
              <a:rPr lang="en-US" sz="3600" b="0" dirty="0">
                <a:latin typeface="+mn-lt"/>
                <a:cs typeface="Arial" panose="020B0604020202020204" pitchFamily="34" charset="0"/>
              </a:rPr>
            </a:br>
            <a:r>
              <a:rPr lang="en-US" sz="5400" b="0" dirty="0">
                <a:solidFill>
                  <a:schemeClr val="bg1">
                    <a:lumMod val="50000"/>
                  </a:schemeClr>
                </a:solidFill>
                <a:latin typeface="+mn-lt"/>
                <a:cs typeface="Arial" panose="020B0604020202020204" pitchFamily="34" charset="0"/>
              </a:rPr>
              <a:t>is not the same as</a:t>
            </a:r>
            <a:br>
              <a:rPr lang="en-US" sz="5400" b="0" dirty="0">
                <a:solidFill>
                  <a:schemeClr val="bg1">
                    <a:lumMod val="50000"/>
                  </a:schemeClr>
                </a:solidFill>
                <a:latin typeface="+mn-lt"/>
                <a:cs typeface="Arial" panose="020B0604020202020204" pitchFamily="34" charset="0"/>
              </a:rPr>
            </a:br>
            <a:br>
              <a:rPr lang="en-US" sz="3600" b="0" dirty="0">
                <a:latin typeface="+mn-lt"/>
                <a:cs typeface="Arial" panose="020B0604020202020204" pitchFamily="34" charset="0"/>
              </a:rPr>
            </a:br>
            <a:r>
              <a:rPr lang="en-US" sz="8800" b="0" dirty="0">
                <a:solidFill>
                  <a:schemeClr val="accent6">
                    <a:lumMod val="75000"/>
                  </a:schemeClr>
                </a:solidFill>
                <a:latin typeface="+mn-lt"/>
                <a:cs typeface="Arial" panose="020B0604020202020204" pitchFamily="34" charset="0"/>
              </a:rPr>
              <a:t>Doing the </a:t>
            </a:r>
            <a:r>
              <a:rPr lang="en-US" sz="8800" dirty="0">
                <a:solidFill>
                  <a:schemeClr val="tx1"/>
                </a:solidFill>
                <a:latin typeface="+mn-lt"/>
                <a:cs typeface="Arial" panose="020B0604020202020204" pitchFamily="34" charset="0"/>
              </a:rPr>
              <a:t>right</a:t>
            </a:r>
            <a:r>
              <a:rPr lang="en-US" sz="8800" b="0" dirty="0">
                <a:solidFill>
                  <a:srgbClr val="002060"/>
                </a:solidFill>
                <a:latin typeface="+mn-lt"/>
                <a:cs typeface="Arial" panose="020B0604020202020204" pitchFamily="34" charset="0"/>
              </a:rPr>
              <a:t> </a:t>
            </a:r>
            <a:r>
              <a:rPr lang="en-US" sz="8800" dirty="0">
                <a:solidFill>
                  <a:schemeClr val="tx1"/>
                </a:solidFill>
                <a:latin typeface="+mn-lt"/>
                <a:cs typeface="Arial" panose="020B0604020202020204" pitchFamily="34" charset="0"/>
              </a:rPr>
              <a:t>things</a:t>
            </a:r>
            <a:endParaRPr lang="en-US" dirty="0">
              <a:solidFill>
                <a:schemeClr val="tx1"/>
              </a:solidFill>
              <a:latin typeface="+mn-lt"/>
              <a:cs typeface="Arial" panose="020B0604020202020204" pitchFamily="34" charset="0"/>
            </a:endParaRPr>
          </a:p>
        </p:txBody>
      </p:sp>
    </p:spTree>
    <p:extLst>
      <p:ext uri="{BB962C8B-B14F-4D97-AF65-F5344CB8AC3E}">
        <p14:creationId xmlns:p14="http://schemas.microsoft.com/office/powerpoint/2010/main" val="19904955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generated with very high confidence">
            <a:extLst>
              <a:ext uri="{FF2B5EF4-FFF2-40B4-BE49-F238E27FC236}">
                <a16:creationId xmlns:a16="http://schemas.microsoft.com/office/drawing/2014/main" id="{CF90AF98-02D9-4883-B295-227E6EEEB1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704851"/>
            <a:ext cx="11430000" cy="5448300"/>
          </a:xfrm>
          <a:prstGeom prst="rect">
            <a:avLst/>
          </a:prstGeom>
        </p:spPr>
      </p:pic>
      <p:sp>
        <p:nvSpPr>
          <p:cNvPr id="6" name="TextBox 5">
            <a:extLst>
              <a:ext uri="{FF2B5EF4-FFF2-40B4-BE49-F238E27FC236}">
                <a16:creationId xmlns:a16="http://schemas.microsoft.com/office/drawing/2014/main" id="{D361EA54-706A-4AA1-8F7D-C7D0E996ACDB}"/>
              </a:ext>
            </a:extLst>
          </p:cNvPr>
          <p:cNvSpPr txBox="1"/>
          <p:nvPr/>
        </p:nvSpPr>
        <p:spPr>
          <a:xfrm>
            <a:off x="7457090" y="6596391"/>
            <a:ext cx="2989921" cy="261610"/>
          </a:xfrm>
          <a:prstGeom prst="rect">
            <a:avLst/>
          </a:prstGeom>
          <a:noFill/>
        </p:spPr>
        <p:txBody>
          <a:bodyPr wrap="none" rtlCol="0">
            <a:spAutoFit/>
          </a:bodyPr>
          <a:lstStyle/>
          <a:p>
            <a:pPr defTabSz="914377"/>
            <a:r>
              <a:rPr lang="en-US" sz="1100" dirty="0">
                <a:solidFill>
                  <a:prstClr val="white">
                    <a:lumMod val="75000"/>
                  </a:prstClr>
                </a:solidFill>
                <a:latin typeface="Verdana" panose="020B0604030504040204"/>
              </a:rPr>
              <a:t>http://turnoff.us/geek/arduino-project/</a:t>
            </a:r>
          </a:p>
        </p:txBody>
      </p:sp>
    </p:spTree>
    <p:extLst>
      <p:ext uri="{BB962C8B-B14F-4D97-AF65-F5344CB8AC3E}">
        <p14:creationId xmlns:p14="http://schemas.microsoft.com/office/powerpoint/2010/main" val="2068644071"/>
      </p:ext>
    </p:extLst>
  </p:cSld>
  <p:clrMapOvr>
    <a:masterClrMapping/>
  </p:clrMapOvr>
  <mc:AlternateContent xmlns:mc="http://schemas.openxmlformats.org/markup-compatibility/2006" xmlns:p14="http://schemas.microsoft.com/office/powerpoint/2010/main">
    <mc:Choice Requires="p14">
      <p:transition spd="slow" p14:dur="1500" advTm="14000">
        <p:random/>
      </p:transition>
    </mc:Choice>
    <mc:Fallback xmlns="">
      <p:transition spd="slow" advTm="14000">
        <p:random/>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9C054-6BD4-466B-A49D-70B0820DCAA2}"/>
              </a:ext>
            </a:extLst>
          </p:cNvPr>
          <p:cNvSpPr>
            <a:spLocks noGrp="1"/>
          </p:cNvSpPr>
          <p:nvPr>
            <p:ph type="title"/>
          </p:nvPr>
        </p:nvSpPr>
        <p:spPr/>
        <p:txBody>
          <a:bodyPr/>
          <a:lstStyle/>
          <a:p>
            <a:r>
              <a:rPr lang="en-US" dirty="0"/>
              <a:t>Conclusion</a:t>
            </a:r>
          </a:p>
        </p:txBody>
      </p:sp>
      <p:sp>
        <p:nvSpPr>
          <p:cNvPr id="3" name="Text Placeholder 2">
            <a:extLst>
              <a:ext uri="{FF2B5EF4-FFF2-40B4-BE49-F238E27FC236}">
                <a16:creationId xmlns:a16="http://schemas.microsoft.com/office/drawing/2014/main" id="{2704201B-6CCD-48FA-8622-C5731D924842}"/>
              </a:ext>
            </a:extLst>
          </p:cNvPr>
          <p:cNvSpPr>
            <a:spLocks noGrp="1"/>
          </p:cNvSpPr>
          <p:nvPr>
            <p:ph type="body" sz="quarter" idx="10"/>
          </p:nvPr>
        </p:nvSpPr>
        <p:spPr>
          <a:xfrm>
            <a:off x="586391" y="1434371"/>
            <a:ext cx="11018520" cy="5507148"/>
          </a:xfrm>
        </p:spPr>
        <p:txBody>
          <a:bodyPr/>
          <a:lstStyle/>
          <a:p>
            <a:r>
              <a:rPr lang="en-US" dirty="0"/>
              <a:t>The </a:t>
            </a:r>
            <a:r>
              <a:rPr lang="en-US" b="1" dirty="0"/>
              <a:t>journey</a:t>
            </a:r>
            <a:r>
              <a:rPr lang="en-US" dirty="0"/>
              <a:t> to the cloud can be challenging</a:t>
            </a:r>
          </a:p>
          <a:p>
            <a:endParaRPr lang="en-US" dirty="0"/>
          </a:p>
          <a:p>
            <a:r>
              <a:rPr lang="en-US" dirty="0"/>
              <a:t>Take it a </a:t>
            </a:r>
            <a:r>
              <a:rPr lang="en-US" b="1" dirty="0"/>
              <a:t>step</a:t>
            </a:r>
            <a:r>
              <a:rPr lang="en-US" dirty="0"/>
              <a:t> at a time</a:t>
            </a:r>
          </a:p>
          <a:p>
            <a:endParaRPr lang="en-US" dirty="0"/>
          </a:p>
          <a:p>
            <a:r>
              <a:rPr lang="en-US" dirty="0"/>
              <a:t>Be aware of the </a:t>
            </a:r>
            <a:r>
              <a:rPr lang="en-US" b="1" dirty="0"/>
              <a:t>tools</a:t>
            </a:r>
            <a:r>
              <a:rPr lang="en-US" dirty="0"/>
              <a:t> that can ease the way</a:t>
            </a:r>
          </a:p>
          <a:p>
            <a:endParaRPr lang="en-US" dirty="0"/>
          </a:p>
          <a:p>
            <a:endParaRPr lang="en-US" dirty="0"/>
          </a:p>
        </p:txBody>
      </p:sp>
    </p:spTree>
    <p:extLst>
      <p:ext uri="{BB962C8B-B14F-4D97-AF65-F5344CB8AC3E}">
        <p14:creationId xmlns:p14="http://schemas.microsoft.com/office/powerpoint/2010/main" val="398619362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08B12-6B9D-49CC-B4ED-688C1CC585BE}"/>
              </a:ext>
            </a:extLst>
          </p:cNvPr>
          <p:cNvSpPr>
            <a:spLocks noGrp="1"/>
          </p:cNvSpPr>
          <p:nvPr>
            <p:ph type="title"/>
          </p:nvPr>
        </p:nvSpPr>
        <p:spPr/>
        <p:txBody>
          <a:bodyPr>
            <a:normAutofit/>
          </a:bodyPr>
          <a:lstStyle/>
          <a:p>
            <a:r>
              <a:rPr lang="en-US" sz="4267" dirty="0"/>
              <a:t>Call to Action – Where can I get more info?</a:t>
            </a:r>
          </a:p>
        </p:txBody>
      </p:sp>
      <p:sp>
        <p:nvSpPr>
          <p:cNvPr id="3" name="Text Placeholder 2">
            <a:extLst>
              <a:ext uri="{FF2B5EF4-FFF2-40B4-BE49-F238E27FC236}">
                <a16:creationId xmlns:a16="http://schemas.microsoft.com/office/drawing/2014/main" id="{E786AB7F-6454-4466-ABA2-AB1EE0CACC4A}"/>
              </a:ext>
            </a:extLst>
          </p:cNvPr>
          <p:cNvSpPr>
            <a:spLocks noGrp="1"/>
          </p:cNvSpPr>
          <p:nvPr>
            <p:ph type="body" sz="quarter" idx="10"/>
          </p:nvPr>
        </p:nvSpPr>
        <p:spPr>
          <a:xfrm>
            <a:off x="586391" y="1434373"/>
            <a:ext cx="11018520" cy="4721292"/>
          </a:xfrm>
        </p:spPr>
        <p:txBody>
          <a:bodyPr/>
          <a:lstStyle/>
          <a:p>
            <a:r>
              <a:rPr lang="en-US" sz="3200" dirty="0"/>
              <a:t>Visit my blog</a:t>
            </a:r>
            <a:endParaRPr lang="en-US" sz="3200" b="1" dirty="0"/>
          </a:p>
          <a:p>
            <a:r>
              <a:rPr lang="en-US" sz="3200" dirty="0"/>
              <a:t>	</a:t>
            </a:r>
            <a:r>
              <a:rPr lang="en-US" sz="3200" b="1" dirty="0">
                <a:hlinkClick r:id="rId2"/>
              </a:rPr>
              <a:t>www.benkotips.com</a:t>
            </a:r>
            <a:r>
              <a:rPr lang="en-US" sz="3200" dirty="0"/>
              <a:t> </a:t>
            </a:r>
          </a:p>
          <a:p>
            <a:endParaRPr lang="en-US" sz="3200" dirty="0"/>
          </a:p>
          <a:p>
            <a:r>
              <a:rPr lang="en-US" sz="3200" dirty="0"/>
              <a:t>Schedule a </a:t>
            </a:r>
            <a:r>
              <a:rPr lang="en-US" sz="3200" b="1" dirty="0"/>
              <a:t>workshop</a:t>
            </a:r>
            <a:r>
              <a:rPr lang="en-US" sz="3200" dirty="0"/>
              <a:t> to make your IT </a:t>
            </a:r>
            <a:br>
              <a:rPr lang="en-US" sz="3200" dirty="0"/>
            </a:br>
            <a:r>
              <a:rPr lang="en-US" sz="3200" dirty="0"/>
              <a:t>workforce cloud aware</a:t>
            </a:r>
          </a:p>
          <a:p>
            <a:r>
              <a:rPr lang="en-US" sz="3200" dirty="0"/>
              <a:t>	</a:t>
            </a:r>
            <a:r>
              <a:rPr lang="en-US" sz="3200" b="1" dirty="0">
                <a:hlinkClick r:id="rId3"/>
              </a:rPr>
              <a:t>mike@benko.com</a:t>
            </a:r>
            <a:r>
              <a:rPr lang="en-US" sz="3200" b="1" dirty="0"/>
              <a:t> </a:t>
            </a:r>
          </a:p>
          <a:p>
            <a:endParaRPr lang="en-US" sz="3200" dirty="0"/>
          </a:p>
          <a:p>
            <a:r>
              <a:rPr lang="en-US" sz="3200" dirty="0"/>
              <a:t>Try it out with </a:t>
            </a:r>
            <a:r>
              <a:rPr lang="en-US" sz="3200" b="1" dirty="0"/>
              <a:t>low hanging fruit </a:t>
            </a:r>
            <a:r>
              <a:rPr lang="en-US" sz="3200" dirty="0"/>
              <a:t>white chips</a:t>
            </a:r>
            <a:endParaRPr lang="en-US" sz="3200" b="1" dirty="0"/>
          </a:p>
          <a:p>
            <a:endParaRPr lang="en-US" sz="3200" dirty="0"/>
          </a:p>
        </p:txBody>
      </p:sp>
      <p:pic>
        <p:nvPicPr>
          <p:cNvPr id="4" name="Picture 3">
            <a:extLst>
              <a:ext uri="{FF2B5EF4-FFF2-40B4-BE49-F238E27FC236}">
                <a16:creationId xmlns:a16="http://schemas.microsoft.com/office/drawing/2014/main" id="{E165B7F7-CFC9-AAE7-36D3-C73EFB509B5D}"/>
              </a:ext>
            </a:extLst>
          </p:cNvPr>
          <p:cNvPicPr>
            <a:picLocks noChangeAspect="1"/>
          </p:cNvPicPr>
          <p:nvPr/>
        </p:nvPicPr>
        <p:blipFill>
          <a:blip r:embed="rId4"/>
          <a:stretch>
            <a:fillRect/>
          </a:stretch>
        </p:blipFill>
        <p:spPr>
          <a:xfrm>
            <a:off x="8364238" y="1343395"/>
            <a:ext cx="3528572" cy="4717464"/>
          </a:xfrm>
          <a:prstGeom prst="rect">
            <a:avLst/>
          </a:prstGeom>
        </p:spPr>
      </p:pic>
    </p:spTree>
    <p:extLst>
      <p:ext uri="{BB962C8B-B14F-4D97-AF65-F5344CB8AC3E}">
        <p14:creationId xmlns:p14="http://schemas.microsoft.com/office/powerpoint/2010/main" val="10687045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39ADC5-D225-41ED-BEC2-6EE8665CC151}"/>
              </a:ext>
            </a:extLst>
          </p:cNvPr>
          <p:cNvSpPr>
            <a:spLocks noGrp="1"/>
          </p:cNvSpPr>
          <p:nvPr>
            <p:ph type="title"/>
          </p:nvPr>
        </p:nvSpPr>
        <p:spPr>
          <a:xfrm>
            <a:off x="335024" y="2432828"/>
            <a:ext cx="11653523" cy="1162178"/>
          </a:xfrm>
          <a:prstGeom prst="rect">
            <a:avLst/>
          </a:prstGeom>
          <a:noFill/>
        </p:spPr>
        <p:txBody>
          <a:bodyPr anchor="t">
            <a:normAutofit fontScale="90000"/>
          </a:bodyPr>
          <a:lstStyle/>
          <a:p>
            <a:r>
              <a:rPr lang="en-US"/>
              <a:t>Life’s a journey, enjoy the ride!</a:t>
            </a:r>
            <a:endParaRPr lang="en-US" dirty="0"/>
          </a:p>
        </p:txBody>
      </p:sp>
    </p:spTree>
    <p:extLst>
      <p:ext uri="{BB962C8B-B14F-4D97-AF65-F5344CB8AC3E}">
        <p14:creationId xmlns:p14="http://schemas.microsoft.com/office/powerpoint/2010/main" val="2098357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971AB-9AAA-630D-EC4D-3C8FA3CF0CC4}"/>
              </a:ext>
            </a:extLst>
          </p:cNvPr>
          <p:cNvSpPr>
            <a:spLocks noGrp="1"/>
          </p:cNvSpPr>
          <p:nvPr>
            <p:ph type="title"/>
          </p:nvPr>
        </p:nvSpPr>
        <p:spPr>
          <a:xfrm>
            <a:off x="738909" y="286604"/>
            <a:ext cx="10760364" cy="669645"/>
          </a:xfrm>
        </p:spPr>
        <p:txBody>
          <a:bodyPr>
            <a:normAutofit fontScale="90000"/>
          </a:bodyPr>
          <a:lstStyle/>
          <a:p>
            <a:r>
              <a:rPr lang="en-US" dirty="0"/>
              <a:t>References</a:t>
            </a:r>
          </a:p>
        </p:txBody>
      </p:sp>
      <p:sp>
        <p:nvSpPr>
          <p:cNvPr id="3" name="Content Placeholder 2">
            <a:extLst>
              <a:ext uri="{FF2B5EF4-FFF2-40B4-BE49-F238E27FC236}">
                <a16:creationId xmlns:a16="http://schemas.microsoft.com/office/drawing/2014/main" id="{FE057A3F-2FD7-19D2-4FC2-9B047EA94C77}"/>
              </a:ext>
            </a:extLst>
          </p:cNvPr>
          <p:cNvSpPr>
            <a:spLocks noGrp="1"/>
          </p:cNvSpPr>
          <p:nvPr>
            <p:ph idx="1"/>
          </p:nvPr>
        </p:nvSpPr>
        <p:spPr>
          <a:xfrm>
            <a:off x="1097280" y="1108364"/>
            <a:ext cx="10058400" cy="4793387"/>
          </a:xfrm>
        </p:spPr>
        <p:txBody>
          <a:bodyPr>
            <a:normAutofit/>
          </a:bodyPr>
          <a:lstStyle/>
          <a:p>
            <a:pPr>
              <a:buFont typeface="Arial" panose="020B0604020202020204" pitchFamily="34" charset="0"/>
              <a:buChar char="•"/>
            </a:pPr>
            <a:r>
              <a:rPr lang="en-US" sz="2400" dirty="0"/>
              <a:t> </a:t>
            </a:r>
            <a:r>
              <a:rPr lang="en-US" sz="2400" dirty="0">
                <a:hlinkClick r:id="rId2"/>
              </a:rPr>
              <a:t>What Is ChatGPT Doing … and Why Does It Work?—Stephen Wolfram Writings</a:t>
            </a:r>
            <a:endParaRPr lang="en-US" sz="2400" dirty="0"/>
          </a:p>
          <a:p>
            <a:pPr>
              <a:buFont typeface="Arial" panose="020B0604020202020204" pitchFamily="34" charset="0"/>
              <a:buChar char="•"/>
            </a:pPr>
            <a:r>
              <a:rPr lang="en-US" sz="2400" dirty="0"/>
              <a:t> </a:t>
            </a:r>
            <a:r>
              <a:rPr lang="en-US" sz="2400" dirty="0">
                <a:hlinkClick r:id="rId3"/>
              </a:rPr>
              <a:t>Seth Juarez – </a:t>
            </a:r>
            <a:r>
              <a:rPr lang="en-US" sz="2400" dirty="0" err="1">
                <a:hlinkClick r:id="rId3"/>
              </a:rPr>
              <a:t>Roshambo</a:t>
            </a:r>
            <a:r>
              <a:rPr lang="en-US" sz="2400" dirty="0">
                <a:hlinkClick r:id="rId3"/>
              </a:rPr>
              <a:t> </a:t>
            </a:r>
            <a:endParaRPr lang="en-US" sz="2400" dirty="0"/>
          </a:p>
          <a:p>
            <a:pPr>
              <a:buFont typeface="Arial" panose="020B0604020202020204" pitchFamily="34" charset="0"/>
              <a:buChar char="•"/>
            </a:pPr>
            <a:endParaRPr lang="en-US" sz="2400" dirty="0"/>
          </a:p>
        </p:txBody>
      </p:sp>
    </p:spTree>
    <p:extLst>
      <p:ext uri="{BB962C8B-B14F-4D97-AF65-F5344CB8AC3E}">
        <p14:creationId xmlns:p14="http://schemas.microsoft.com/office/powerpoint/2010/main" val="134438233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72F83C-3FD7-3AC3-A6AD-2E7B028BC702}"/>
              </a:ext>
            </a:extLst>
          </p:cNvPr>
          <p:cNvSpPr>
            <a:spLocks noGrp="1"/>
          </p:cNvSpPr>
          <p:nvPr>
            <p:ph type="title"/>
          </p:nvPr>
        </p:nvSpPr>
        <p:spPr/>
        <p:txBody>
          <a:bodyPr>
            <a:normAutofit fontScale="90000"/>
          </a:bodyPr>
          <a:lstStyle/>
          <a:p>
            <a:endParaRPr lang="en-US"/>
          </a:p>
        </p:txBody>
      </p:sp>
      <p:sp>
        <p:nvSpPr>
          <p:cNvPr id="5" name="Content Placeholder 4">
            <a:extLst>
              <a:ext uri="{FF2B5EF4-FFF2-40B4-BE49-F238E27FC236}">
                <a16:creationId xmlns:a16="http://schemas.microsoft.com/office/drawing/2014/main" id="{9F0E59EC-B305-5F36-0CE9-E28FFAA9A43D}"/>
              </a:ext>
            </a:extLst>
          </p:cNvPr>
          <p:cNvSpPr>
            <a:spLocks noGrp="1"/>
          </p:cNvSpPr>
          <p:nvPr>
            <p:ph idx="1"/>
          </p:nvPr>
        </p:nvSpPr>
        <p:spPr>
          <a:xfrm>
            <a:off x="1097280" y="1331650"/>
            <a:ext cx="4389120" cy="4909352"/>
          </a:xfrm>
        </p:spPr>
        <p:txBody>
          <a:bodyPr/>
          <a:lstStyle/>
          <a:p>
            <a:endParaRPr lang="en-US" dirty="0"/>
          </a:p>
        </p:txBody>
      </p:sp>
      <p:pic>
        <p:nvPicPr>
          <p:cNvPr id="1028" name="Picture 4" descr="diagram, text">
            <a:extLst>
              <a:ext uri="{FF2B5EF4-FFF2-40B4-BE49-F238E27FC236}">
                <a16:creationId xmlns:a16="http://schemas.microsoft.com/office/drawing/2014/main" id="{24FFC93C-87C6-EA2A-8ADC-6FBDE596E4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8016" y="-58479"/>
            <a:ext cx="54784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22805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896639A-4013-2C8C-3E49-6782BDFFCADE}"/>
              </a:ext>
            </a:extLst>
          </p:cNvPr>
          <p:cNvSpPr>
            <a:spLocks noGrp="1"/>
          </p:cNvSpPr>
          <p:nvPr>
            <p:ph idx="1"/>
          </p:nvPr>
        </p:nvSpPr>
        <p:spPr/>
        <p:txBody>
          <a:bodyPr/>
          <a:lstStyle/>
          <a:p>
            <a:r>
              <a:rPr lang="en-US" dirty="0"/>
              <a:t>Today…</a:t>
            </a:r>
          </a:p>
        </p:txBody>
      </p:sp>
      <p:sp>
        <p:nvSpPr>
          <p:cNvPr id="5" name="Content Placeholder 4">
            <a:extLst>
              <a:ext uri="{FF2B5EF4-FFF2-40B4-BE49-F238E27FC236}">
                <a16:creationId xmlns:a16="http://schemas.microsoft.com/office/drawing/2014/main" id="{6C348E57-2D0D-4A69-AF36-7FE4DF6C4853}"/>
              </a:ext>
            </a:extLst>
          </p:cNvPr>
          <p:cNvSpPr>
            <a:spLocks noGrp="1"/>
          </p:cNvSpPr>
          <p:nvPr>
            <p:ph idx="10"/>
          </p:nvPr>
        </p:nvSpPr>
        <p:spPr/>
        <p:txBody>
          <a:bodyPr/>
          <a:lstStyle/>
          <a:p>
            <a:r>
              <a:rPr lang="en-US" dirty="0"/>
              <a:t>Hello ChatGPT</a:t>
            </a:r>
          </a:p>
          <a:p>
            <a:r>
              <a:rPr lang="en-US" dirty="0"/>
              <a:t>Large Language Models</a:t>
            </a:r>
          </a:p>
          <a:p>
            <a:r>
              <a:rPr lang="en-US" dirty="0"/>
              <a:t>Chat and Co-pilots</a:t>
            </a:r>
          </a:p>
          <a:p>
            <a:r>
              <a:rPr lang="en-US" dirty="0"/>
              <a:t>OpenAI Service</a:t>
            </a:r>
          </a:p>
          <a:p>
            <a:r>
              <a:rPr lang="en-US" dirty="0"/>
              <a:t>Prompt Flow</a:t>
            </a:r>
          </a:p>
          <a:p>
            <a:r>
              <a:rPr lang="en-US" dirty="0"/>
              <a:t>Next steps…</a:t>
            </a:r>
          </a:p>
        </p:txBody>
      </p:sp>
    </p:spTree>
    <p:extLst>
      <p:ext uri="{BB962C8B-B14F-4D97-AF65-F5344CB8AC3E}">
        <p14:creationId xmlns:p14="http://schemas.microsoft.com/office/powerpoint/2010/main" val="160198270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37746-FDC2-67D1-BC88-3A403CC81875}"/>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A5E369AA-B139-2067-9999-2CEB8E7BC088}"/>
              </a:ext>
            </a:extLst>
          </p:cNvPr>
          <p:cNvSpPr>
            <a:spLocks noGrp="1"/>
          </p:cNvSpPr>
          <p:nvPr>
            <p:ph idx="1"/>
          </p:nvPr>
        </p:nvSpPr>
        <p:spPr/>
        <p:txBody>
          <a:bodyPr/>
          <a:lstStyle/>
          <a:p>
            <a:endParaRPr lang="en-US"/>
          </a:p>
        </p:txBody>
      </p:sp>
      <p:pic>
        <p:nvPicPr>
          <p:cNvPr id="2050" name="Picture 2" descr="10 Terminator Logic Memes That Are Too Hilarious For Words">
            <a:extLst>
              <a:ext uri="{FF2B5EF4-FFF2-40B4-BE49-F238E27FC236}">
                <a16:creationId xmlns:a16="http://schemas.microsoft.com/office/drawing/2014/main" id="{3FF06094-04E5-9B53-CE8F-367358F089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55" r="2055"/>
          <a:stretch/>
        </p:blipFill>
        <p:spPr bwMode="auto">
          <a:xfrm>
            <a:off x="0" y="0"/>
            <a:ext cx="12192000" cy="63572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31075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5C49-C515-3630-70FB-C5AB92D9682F}"/>
              </a:ext>
            </a:extLst>
          </p:cNvPr>
          <p:cNvSpPr>
            <a:spLocks noGrp="1"/>
          </p:cNvSpPr>
          <p:nvPr>
            <p:ph type="title"/>
          </p:nvPr>
        </p:nvSpPr>
        <p:spPr/>
        <p:txBody>
          <a:bodyPr>
            <a:normAutofit fontScale="90000"/>
          </a:bodyPr>
          <a:lstStyle/>
          <a:p>
            <a:r>
              <a:rPr lang="en-US" dirty="0"/>
              <a:t>AI Scenarios</a:t>
            </a:r>
          </a:p>
        </p:txBody>
      </p:sp>
      <p:pic>
        <p:nvPicPr>
          <p:cNvPr id="4" name="Picture 2" descr="4 Ways Artificial Intelligence Will Change The World In Future | TechSathi">
            <a:extLst>
              <a:ext uri="{FF2B5EF4-FFF2-40B4-BE49-F238E27FC236}">
                <a16:creationId xmlns:a16="http://schemas.microsoft.com/office/drawing/2014/main" id="{8DF1B3B4-B208-194B-6B5B-140D0F355534}"/>
              </a:ext>
            </a:extLst>
          </p:cNvPr>
          <p:cNvPicPr>
            <a:picLocks noGrp="1" noChangeAspect="1" noChangeArrowheads="1"/>
          </p:cNvPicPr>
          <p:nvPr>
            <p:ph idx="1"/>
          </p:nvPr>
        </p:nvPicPr>
        <p:blipFill rotWithShape="1">
          <a:blip r:embed="rId2">
            <a:clrChange>
              <a:clrFrom>
                <a:srgbClr val="F2F2F2"/>
              </a:clrFrom>
              <a:clrTo>
                <a:srgbClr val="F2F2F2">
                  <a:alpha val="0"/>
                </a:srgbClr>
              </a:clrTo>
            </a:clrChange>
            <a:extLst>
              <a:ext uri="{28A0092B-C50C-407E-A947-70E740481C1C}">
                <a14:useLocalDpi xmlns:a14="http://schemas.microsoft.com/office/drawing/2010/main" val="0"/>
              </a:ext>
            </a:extLst>
          </a:blip>
          <a:srcRect t="12482" b="8297"/>
          <a:stretch/>
        </p:blipFill>
        <p:spPr bwMode="auto">
          <a:xfrm>
            <a:off x="-40957" y="1338634"/>
            <a:ext cx="11842312" cy="4671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24737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floor, indoor, wooden&#10;&#10;Description automatically generated">
            <a:extLst>
              <a:ext uri="{FF2B5EF4-FFF2-40B4-BE49-F238E27FC236}">
                <a16:creationId xmlns:a16="http://schemas.microsoft.com/office/drawing/2014/main" id="{529B23E8-A302-4072-FD30-BEA5CF1BD450}"/>
              </a:ext>
            </a:extLst>
          </p:cNvPr>
          <p:cNvPicPr>
            <a:picLocks noChangeAspect="1"/>
          </p:cNvPicPr>
          <p:nvPr/>
        </p:nvPicPr>
        <p:blipFill rotWithShape="1">
          <a:blip r:embed="rId2">
            <a:extLst>
              <a:ext uri="{28A0092B-C50C-407E-A947-70E740481C1C}">
                <a14:useLocalDpi xmlns:a14="http://schemas.microsoft.com/office/drawing/2010/main" val="0"/>
              </a:ext>
            </a:extLst>
          </a:blip>
          <a:srcRect t="21869" b="22039"/>
          <a:stretch/>
        </p:blipFill>
        <p:spPr>
          <a:xfrm>
            <a:off x="0" y="0"/>
            <a:ext cx="12192000" cy="6838586"/>
          </a:xfrm>
          <a:prstGeom prst="rect">
            <a:avLst/>
          </a:prstGeom>
        </p:spPr>
      </p:pic>
      <p:sp>
        <p:nvSpPr>
          <p:cNvPr id="2" name="Title 1">
            <a:extLst>
              <a:ext uri="{FF2B5EF4-FFF2-40B4-BE49-F238E27FC236}">
                <a16:creationId xmlns:a16="http://schemas.microsoft.com/office/drawing/2014/main" id="{E5C85419-109C-3E39-82E8-79E4EDB87663}"/>
              </a:ext>
            </a:extLst>
          </p:cNvPr>
          <p:cNvSpPr>
            <a:spLocks noGrp="1"/>
          </p:cNvSpPr>
          <p:nvPr>
            <p:ph type="title"/>
          </p:nvPr>
        </p:nvSpPr>
        <p:spPr/>
        <p:txBody>
          <a:bodyPr>
            <a:normAutofit fontScale="90000"/>
          </a:bodyPr>
          <a:lstStyle/>
          <a:p>
            <a:r>
              <a:rPr lang="en-US" dirty="0"/>
              <a:t>Dovetail jig</a:t>
            </a:r>
          </a:p>
        </p:txBody>
      </p:sp>
      <p:sp>
        <p:nvSpPr>
          <p:cNvPr id="3" name="Content Placeholder 2">
            <a:extLst>
              <a:ext uri="{FF2B5EF4-FFF2-40B4-BE49-F238E27FC236}">
                <a16:creationId xmlns:a16="http://schemas.microsoft.com/office/drawing/2014/main" id="{3896A64E-DD90-BD46-9C2F-4DAE9F95769E}"/>
              </a:ext>
            </a:extLst>
          </p:cNvPr>
          <p:cNvSpPr>
            <a:spLocks noGrp="1"/>
          </p:cNvSpPr>
          <p:nvPr>
            <p:ph idx="1"/>
          </p:nvPr>
        </p:nvSpPr>
        <p:spPr/>
        <p:txBody>
          <a:bodyPr/>
          <a:lstStyle/>
          <a:p>
            <a:endParaRPr lang="en-US" dirty="0"/>
          </a:p>
          <a:p>
            <a:endParaRPr lang="en-US" dirty="0"/>
          </a:p>
        </p:txBody>
      </p:sp>
    </p:spTree>
    <p:extLst>
      <p:ext uri="{BB962C8B-B14F-4D97-AF65-F5344CB8AC3E}">
        <p14:creationId xmlns:p14="http://schemas.microsoft.com/office/powerpoint/2010/main" val="933719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80161" y="2827867"/>
            <a:ext cx="9590550" cy="1828813"/>
          </a:xfrm>
        </p:spPr>
        <p:txBody>
          <a:bodyPr>
            <a:normAutofit fontScale="90000"/>
          </a:bodyPr>
          <a:lstStyle/>
          <a:p>
            <a:r>
              <a:rPr lang="en-US" dirty="0"/>
              <a:t>There are only 10 kinds of people</a:t>
            </a:r>
            <a:br>
              <a:rPr lang="en-US" dirty="0"/>
            </a:br>
            <a:r>
              <a:rPr lang="en-US" dirty="0"/>
              <a:t>those who understand binary</a:t>
            </a:r>
            <a:br>
              <a:rPr lang="en-US" dirty="0"/>
            </a:br>
            <a:r>
              <a:rPr lang="en-US" dirty="0"/>
              <a:t>and those who don’t.</a:t>
            </a:r>
          </a:p>
        </p:txBody>
      </p:sp>
    </p:spTree>
    <p:extLst>
      <p:ext uri="{BB962C8B-B14F-4D97-AF65-F5344CB8AC3E}">
        <p14:creationId xmlns:p14="http://schemas.microsoft.com/office/powerpoint/2010/main" val="2529099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1A02D1-E6F9-DC9E-5873-174471A619D1}"/>
              </a:ext>
            </a:extLst>
          </p:cNvPr>
          <p:cNvSpPr>
            <a:spLocks noGrp="1"/>
          </p:cNvSpPr>
          <p:nvPr>
            <p:ph type="title"/>
          </p:nvPr>
        </p:nvSpPr>
        <p:spPr/>
        <p:txBody>
          <a:bodyPr>
            <a:normAutofit fontScale="90000"/>
          </a:bodyPr>
          <a:lstStyle/>
          <a:p>
            <a:r>
              <a:rPr lang="en-US" dirty="0"/>
              <a:t>Chatting with LMM’s</a:t>
            </a:r>
          </a:p>
        </p:txBody>
      </p:sp>
      <p:sp>
        <p:nvSpPr>
          <p:cNvPr id="5" name="Content Placeholder 4">
            <a:extLst>
              <a:ext uri="{FF2B5EF4-FFF2-40B4-BE49-F238E27FC236}">
                <a16:creationId xmlns:a16="http://schemas.microsoft.com/office/drawing/2014/main" id="{226897B7-F6EA-0830-49AD-834A4F6C6D4D}"/>
              </a:ext>
            </a:extLst>
          </p:cNvPr>
          <p:cNvSpPr>
            <a:spLocks noGrp="1"/>
          </p:cNvSpPr>
          <p:nvPr>
            <p:ph idx="1"/>
          </p:nvPr>
        </p:nvSpPr>
        <p:spPr/>
        <p:txBody>
          <a:bodyPr/>
          <a:lstStyle/>
          <a:p>
            <a:r>
              <a:rPr lang="en-US" dirty="0"/>
              <a:t>- Large Language Models predict what comes next</a:t>
            </a:r>
          </a:p>
          <a:p>
            <a:r>
              <a:rPr lang="en-US" dirty="0"/>
              <a:t>- Prediction engine</a:t>
            </a:r>
          </a:p>
          <a:p>
            <a:r>
              <a:rPr lang="en-US" dirty="0"/>
              <a:t>- What can AI do for me?</a:t>
            </a:r>
          </a:p>
        </p:txBody>
      </p:sp>
    </p:spTree>
    <p:extLst>
      <p:ext uri="{BB962C8B-B14F-4D97-AF65-F5344CB8AC3E}">
        <p14:creationId xmlns:p14="http://schemas.microsoft.com/office/powerpoint/2010/main" val="4332657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heme/_rels/theme4.xml.rels><?xml version="1.0" encoding="UTF-8" standalone="yes"?>
<Relationships xmlns="http://schemas.openxmlformats.org/package/2006/relationships"><Relationship Id="rId1" Type="http://schemas.openxmlformats.org/officeDocument/2006/relationships/image" Target="../media/image10.jpeg"/></Relationships>
</file>

<file path=ppt/theme/theme1.xml><?xml version="1.0" encoding="utf-8"?>
<a:theme xmlns:a="http://schemas.openxmlformats.org/drawingml/2006/main" name="Blueprint-2020">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Custom 1">
      <a:majorFont>
        <a:latin typeface="Segoe UI Semibold"/>
        <a:ea typeface=""/>
        <a:cs typeface=""/>
      </a:majorFont>
      <a:minorFont>
        <a:latin typeface="Calibri"/>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Blueprint-2020" id="{1B4267B0-CFC2-4191-92C2-E6D3D0C8BA54}" vid="{40932DDB-B3B3-4C39-83F4-230579B7FE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Visual Studio Live! Boston 2018">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Blueprint-2020</Template>
  <TotalTime>2829</TotalTime>
  <Words>840</Words>
  <Application>Microsoft Office PowerPoint</Application>
  <PresentationFormat>Widescreen</PresentationFormat>
  <Paragraphs>103</Paragraphs>
  <Slides>37</Slides>
  <Notes>0</Notes>
  <HiddenSlides>0</HiddenSlides>
  <MMClips>0</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37</vt:i4>
      </vt:variant>
    </vt:vector>
  </HeadingPairs>
  <TitlesOfParts>
    <vt:vector size="54" baseType="lpstr">
      <vt:lpstr>Arial</vt:lpstr>
      <vt:lpstr>Arial Rounded MT Bold</vt:lpstr>
      <vt:lpstr>Avenir</vt:lpstr>
      <vt:lpstr>Calibri</vt:lpstr>
      <vt:lpstr>Calibri Light</vt:lpstr>
      <vt:lpstr>Consolas</vt:lpstr>
      <vt:lpstr>DadFont</vt:lpstr>
      <vt:lpstr>Lucida Console</vt:lpstr>
      <vt:lpstr>Segoe UI Semibold</vt:lpstr>
      <vt:lpstr>Symbol</vt:lpstr>
      <vt:lpstr>Verdana</vt:lpstr>
      <vt:lpstr>Wingdings</vt:lpstr>
      <vt:lpstr>Wingdings 2</vt:lpstr>
      <vt:lpstr>Blueprint-2020</vt:lpstr>
      <vt:lpstr>Office Theme</vt:lpstr>
      <vt:lpstr>Visual Studio Live! Boston 2018</vt:lpstr>
      <vt:lpstr>Slate</vt:lpstr>
      <vt:lpstr>ChatGPT Dev Talk </vt:lpstr>
      <vt:lpstr>Mike Benkovich        </vt:lpstr>
      <vt:lpstr>AI - helps you make mistakes much faster and in more interesting, expensive ways.</vt:lpstr>
      <vt:lpstr>PowerPoint Presentation</vt:lpstr>
      <vt:lpstr>PowerPoint Presentation</vt:lpstr>
      <vt:lpstr>AI Scenarios</vt:lpstr>
      <vt:lpstr>Dovetail jig</vt:lpstr>
      <vt:lpstr>There are only 10 kinds of people those who understand binary and those who don’t.</vt:lpstr>
      <vt:lpstr>Chatting with LMM’s</vt:lpstr>
      <vt:lpstr>Prediction engine</vt:lpstr>
      <vt:lpstr>The best thing about AI is it’s ability to …</vt:lpstr>
      <vt:lpstr>Prediction</vt:lpstr>
      <vt:lpstr>What comes next?</vt:lpstr>
      <vt:lpstr>2-grams … i.e. pairs of letters</vt:lpstr>
      <vt:lpstr>Built on Math</vt:lpstr>
      <vt:lpstr>Power-law decay</vt:lpstr>
      <vt:lpstr>Temperature</vt:lpstr>
      <vt:lpstr>Lower the temperature…</vt:lpstr>
      <vt:lpstr>Too low temperature?</vt:lpstr>
      <vt:lpstr>Prompts and Tokens</vt:lpstr>
      <vt:lpstr>GPTs  (generative pre-trained transformer)</vt:lpstr>
      <vt:lpstr>Embeddings</vt:lpstr>
      <vt:lpstr>Let’s play a game</vt:lpstr>
      <vt:lpstr>Automation  (verb)   Why spend 6 minutes doing something by hand when you can spend 6 hours failing to automate it?</vt:lpstr>
      <vt:lpstr>PowerPoint Presentation</vt:lpstr>
      <vt:lpstr>Copilot</vt:lpstr>
      <vt:lpstr>Now is not the time for fear  That comes later.</vt:lpstr>
      <vt:lpstr>OpenAI Service</vt:lpstr>
      <vt:lpstr>Promptflow</vt:lpstr>
      <vt:lpstr>Lessons learned</vt:lpstr>
      <vt:lpstr>Doing things right  is not the same as  Doing the right things</vt:lpstr>
      <vt:lpstr>PowerPoint Presentation</vt:lpstr>
      <vt:lpstr>Conclusion</vt:lpstr>
      <vt:lpstr>Call to Action – Where can I get more info?</vt:lpstr>
      <vt:lpstr>Life’s a journey, enjoy the ride!</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ChatGPT Dev Talk </dc:title>
  <dc:creator>Mike Benkovich</dc:creator>
  <cp:lastModifiedBy>Mike Benkovich</cp:lastModifiedBy>
  <cp:revision>23</cp:revision>
  <dcterms:created xsi:type="dcterms:W3CDTF">2023-05-25T16:29:00Z</dcterms:created>
  <dcterms:modified xsi:type="dcterms:W3CDTF">2023-08-18T16:42:42Z</dcterms:modified>
</cp:coreProperties>
</file>